
<file path=[Content_Types].xml><?xml version="1.0" encoding="utf-8"?>
<Types xmlns="http://schemas.openxmlformats.org/package/2006/content-types">
  <Default ContentType="image/png" Extension="png"/>
  <Default ContentType="application/xml" Extension="xml"/>
  <Default ContentType="application/vnd.openxmlformats-package.relationships+xml" Extension="rels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3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no" ?>
<Relationships xmlns="http://schemas.openxmlformats.org/package/2006/relationships">
  <Relationship Id="rId1" Target="ppt/presentation.xml" Type="http://schemas.openxmlformats.org/officeDocument/2006/relationships/officeDocument"/>
  <Relationship Id="rId2" Target="docProps/app.xml" Type="http://schemas.openxmlformats.org/officeDocument/2006/relationships/extended-properties"/>
  <Relationship Id="rId3" Target="docProps/core.xml" Type="http://schemas.openxmlformats.org/package/2006/relationships/metadata/core-properties"/>
</Relationships>

</file>

<file path=ppt/presentation.xml><?xml version="1.0" encoding="utf-8"?>
<p:presentation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>
  <p:sldMasterIdLst>
    <p:sldMasterId id="2147483648" r:id="rId2"/>
    <p:sldMasterId id="2147483649" r:id="rId4"/>
    <p:sldMasterId id="2147483650" r:id="rId6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2000" cy="6858000"/>
  <p:notesSz cx="6858000" cy="12192000"/>
</p:presentation>
</file>

<file path=ppt/tableStyles.xml><?xml version="1.0" encoding="utf-8"?>
<a:tblStyleLs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def="{5C22544A-7EE6-4342-B048-85BDC9FD1C3A}">
  <a:tblStyle styleId="{2D5ABB26-0587-4C30-8999-92F81FD0307C}" styleName="No Style, No Grid">
    <a:wholeTbl>
      <a:tcTxStyle b="def" i="def"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 b="def" i="def">
        <a:fontRef idx="minor"/>
        <a:schemeClr val="dk1"/>
      </a:tcTxStyle>
      <a:tcStyle>
        <a:tcBdr>
          <a:left>
            <a:ln w="12700">
              <a:solidFill>
                <a:schemeClr val="lt1"/>
              </a:solidFill>
              <a:prstDash val="solid"/>
            </a:ln>
          </a:left>
          <a:right>
            <a:ln w="12700">
              <a:solidFill>
                <a:schemeClr val="lt1"/>
              </a:solidFill>
              <a:prstDash val="solid"/>
            </a:ln>
          </a:right>
          <a:top>
            <a:ln w="12700">
              <a:solidFill>
                <a:schemeClr val="lt1"/>
              </a:solidFill>
              <a:prstDash val="solid"/>
            </a:ln>
          </a:top>
          <a:bottom>
            <a:ln w="12700">
              <a:solidFill>
                <a:schemeClr val="lt1"/>
              </a:solidFill>
              <a:prstDash val="solid"/>
            </a:ln>
          </a:bottom>
          <a:insideH>
            <a:ln w="12700">
              <a:solidFill>
                <a:schemeClr val="lt1"/>
              </a:solidFill>
              <a:prstDash val="solid"/>
            </a:ln>
          </a:insideH>
          <a:insideV>
            <a:ln w="12700">
              <a:solidFill>
                <a:schemeClr val="l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2H>
      <a:tcStyle/>
    </a:band2H>
    <a:band1V>
      <a:tcStyle>
        <a:fill>
          <a:solidFill>
            <a:schemeClr val="accent1">
              <a:tint val="40000"/>
            </a:schemeClr>
          </a:solidFill>
        </a:fill>
      </a:tcStyle>
    </a:band1V>
    <a:band2V>
      <a:tcStyle/>
    </a:band2V>
    <a:lastCol>
      <a:tcTxStyle b="on" i="def">
        <a:fontRef idx="minor"/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def">
        <a:fontRef idx="minor"/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def">
        <a:fontRef idx="minor"/>
        <a:schemeClr val="lt1"/>
      </a:tcTxStyle>
      <a:tcStyle>
        <a:tcBdr>
          <a:top>
            <a:ln w="38100">
              <a:solidFill>
                <a:schemeClr val="lt1"/>
              </a:solidFill>
              <a:prstDash val="solid"/>
            </a:ln>
          </a:top>
        </a:tcBdr>
        <a:fill>
          <a:solidFill>
            <a:schemeClr val="accent1"/>
          </a:solidFill>
        </a:fill>
      </a:tcStyle>
    </a:lastRow>
    <a:firstRow>
      <a:tcTxStyle b="on" i="def">
        <a:fontRef idx="minor"/>
        <a:schemeClr val="lt1"/>
      </a:tcTxStyle>
      <a:tcStyle>
        <a:tcBdr>
          <a:bottom>
            <a:ln w="38100">
              <a:solidFill>
                <a:schemeClr val="lt1"/>
              </a:solidFill>
              <a:prstDash val="solid"/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_rels/presentation.xml.rels><?xml version="1.0" encoding="UTF-8" standalone="no" ?>
<Relationships xmlns="http://schemas.openxmlformats.org/package/2006/relationships">
  <Relationship Id="rId6" Target="slideMasters/slideMaster3.xml" Type="http://schemas.openxmlformats.org/officeDocument/2006/relationships/slideMaster"/>
  <Relationship Id="rId1" Target="theme/theme1.xml" Type="http://schemas.openxmlformats.org/officeDocument/2006/relationships/theme"/>
  <Relationship Id="rId13" Target="tableStyles.xml" Type="http://schemas.openxmlformats.org/officeDocument/2006/relationships/tableStyles"/>
  <Relationship Id="rId12" Target="slides/slide6.xml" Type="http://schemas.openxmlformats.org/officeDocument/2006/relationships/slide"/>
  <Relationship Id="rId10" Target="slides/slide4.xml" Type="http://schemas.openxmlformats.org/officeDocument/2006/relationships/slide"/>
  <Relationship Id="rId2" Target="slideMasters/slideMaster1.xml" Type="http://schemas.openxmlformats.org/officeDocument/2006/relationships/slideMaster"/>
  <Relationship Id="rId3" Target="theme/theme2.xml" Type="http://schemas.openxmlformats.org/officeDocument/2006/relationships/theme"/>
  <Relationship Id="rId8" Target="slides/slide2.xml" Type="http://schemas.openxmlformats.org/officeDocument/2006/relationships/slide"/>
  <Relationship Id="rId4" Target="slideMasters/slideMaster2.xml" Type="http://schemas.openxmlformats.org/officeDocument/2006/relationships/slideMaster"/>
  <Relationship Id="rId11" Target="slides/slide5.xml" Type="http://schemas.openxmlformats.org/officeDocument/2006/relationships/slide"/>
  <Relationship Id="rId9" Target="slides/slide3.xml" Type="http://schemas.openxmlformats.org/officeDocument/2006/relationships/slide"/>
  <Relationship Id="rId7" Target="slides/slide1.xml" Type="http://schemas.openxmlformats.org/officeDocument/2006/relationships/slide"/>
  <Relationship Id="rId5" Target="theme/theme3.xml" Type="http://schemas.openxmlformats.org/officeDocument/2006/relationships/theme"/>
</Relationships>

</file>

<file path=ppt/slideLayouts/_rels/slideLayout1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2.xml.rels><?xml version="1.0" encoding="UTF-8" standalone="no" ?>
<Relationships xmlns="http://schemas.openxmlformats.org/package/2006/relationships">
  <Relationship Id="rId1" Target="../slideMasters/slideMaster3.xml" Type="http://schemas.openxmlformats.org/officeDocument/2006/relationships/slideMaster"/>
</Relationships>

</file>

<file path=ppt/slideLayouts/_rels/slideLayout3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4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5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6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7.xml.rels><?xml version="1.0" encoding="UTF-8" standalone="no" ?>
<Relationships xmlns="http://schemas.openxmlformats.org/package/2006/relationships">
  <Relationship Id="rId1" Target="../slideMasters/slideMaster2.xml" Type="http://schemas.openxmlformats.org/officeDocument/2006/relationships/slideMaster"/>
</Relationships>

</file>

<file path=ppt/slideLayouts/slideLayout1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obj">
  <p:cSld name="Title and Content">
    <p:spTree>
      <p:nvGrpSpPr>
        <p:cNvPr hidden="false" id="20" name="GroupShape 20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21" name="Shape 21"/>
          <p:cNvSpPr txBox="true"/>
          <p:nvPr isPhoto="false">
            <p:ph idx="0" type="title"/>
          </p:nvPr>
        </p:nvSpPr>
        <p:spPr>
          <a:xfrm flipH="false" flipV="false" rot="0">
            <a:off x="914400" y="2125980"/>
            <a:ext cx="10363200" cy="1440179"/>
          </a:xfrm>
          <a:prstGeom prst="rect">
            <a:avLst/>
          </a:prstGeom>
        </p:spPr>
        <p:txBody>
          <a:bodyPr bIns="0" lIns="0" rIns="0" tIns="0" wrap="square">
            <a:spAutoFit/>
          </a:bodyPr>
          <a:lstStyle>
            <a:defPPr/>
            <a:lvl1pPr lvl="0">
              <a:defRPr b="true" i="false" sz="20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/>
        </p:txBody>
      </p:sp>
      <p:sp>
        <p:nvSpPr>
          <p:cNvPr hidden="false" id="22" name="Shape 22"/>
          <p:cNvSpPr txBox="true"/>
          <p:nvPr isPhoto="false">
            <p:ph idx="3" type="subTitle"/>
          </p:nvPr>
        </p:nvSpPr>
        <p:spPr>
          <a:xfrm flipH="false" flipV="false" rot="0">
            <a:off x="1828800" y="3840480"/>
            <a:ext cx="8534400" cy="1714500"/>
          </a:xfrm>
          <a:prstGeom prst="rect">
            <a:avLst/>
          </a:prstGeom>
        </p:spPr>
        <p:txBody>
          <a:bodyPr bIns="0" lIns="0" rIns="0" tIns="0" wrap="square">
            <a:spAutoFit/>
          </a:bodyPr>
          <a:lstStyle>
            <a:defPPr/>
            <a:lvl1pPr lvl="0">
              <a:defRPr b="false" i="false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hidden="false" id="23" name="Shape 23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 bIns="0" lIns="0" rIns="0" tIns="0"/>
          <a:lstStyle>
            <a:defPPr/>
            <a:lvl1pPr algn="ctr" lv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hidden="false" id="24" name="Shape 24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 bIns="0" lIns="0" rIns="0" tIns="0"/>
          <a:lstStyle>
            <a:defPPr/>
            <a:lvl1pPr algn="l" lv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3/26/2025</a:t>
            </a:r>
          </a:p>
        </p:txBody>
      </p:sp>
      <p:sp>
        <p:nvSpPr>
          <p:cNvPr hidden="false" id="25" name="Shape 25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 bIns="0" lIns="0" rIns="0" tIns="0"/>
          <a:lstStyle>
            <a:defPPr/>
            <a:lvl1pPr algn="r" lv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‹#›</a:t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obj">
  <p:cSld name="Title and Content">
    <p:spTree>
      <p:nvGrpSpPr>
        <p:cNvPr hidden="false" id="26" name="GroupShape 26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27" name="Shape 27"/>
          <p:cNvSpPr txBox="true"/>
          <p:nvPr isPhoto="false">
            <p:ph idx="2" type="title"/>
          </p:nvPr>
        </p:nvSpPr>
        <p:spPr>
          <a:xfrm flipH="false" flipV="false" rot="0">
            <a:off x="139680" y="149400"/>
            <a:ext cx="8167679" cy="330480"/>
          </a:xfrm>
          <a:prstGeom prst="rect">
            <a:avLst/>
          </a:prstGeom>
          <a:noFill/>
          <a:ln w="0">
            <a:noFill/>
          </a:ln>
        </p:spPr>
        <p:txBody>
          <a:bodyPr anchor="ctr" bIns="0" lIns="0" rIns="0" tIns="0">
            <a:noAutofit/>
          </a:bodyPr>
          <a:lstStyle>
            <a:defPPr/>
            <a:lvl1pPr lvl="0"/>
          </a:lstStyle>
          <a:p>
            <a:pPr algn="ctr" indent="0" marL="0"/>
            <a:endParaRPr b="false" spc="-1" strike="noStrike" sz="180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hidden="false" id="28" name="Shape 28"/>
          <p:cNvSpPr txBox="true"/>
          <p:nvPr isPhoto="false">
            <p:ph idx="2" type="body"/>
          </p:nvPr>
        </p:nvSpPr>
        <p:spPr>
          <a:xfrm flipH="false" flipV="false" rot="0">
            <a:off x="241559" y="3021120"/>
            <a:ext cx="5555160" cy="3467879"/>
          </a:xfrm>
          <a:prstGeom prst="rect">
            <a:avLst/>
          </a:prstGeom>
          <a:noFill/>
          <a:ln w="0">
            <a:noFill/>
          </a:ln>
        </p:spPr>
        <p:txBody>
          <a:bodyPr anchor="t" bIns="0" lIns="0" rIns="0" tIns="0">
            <a:normAutofit fontScale="100%" lnSpcReduction="0%"/>
          </a:bodyPr>
          <a:lstStyle>
            <a:defPPr/>
            <a:lvl1pPr lvl="0"/>
          </a:lstStyle>
          <a:p>
            <a:pPr indent="0" marL="0">
              <a:spcBef>
                <a:spcPts val="1417"/>
              </a:spcBef>
            </a:pPr>
            <a:endParaRPr b="false" spc="-1" strike="noStrike" sz="180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hidden="false" id="29" name="Shape 29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Footer</a:t>
            </a:r>
          </a:p>
        </p:txBody>
      </p:sp>
      <p:sp>
        <p:nvSpPr>
          <p:cNvPr hidden="false" id="30" name="Shape 30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‹#›</a:t>
            </a:r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hidden="false" id="31" name="Shape 31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>
              <a:solidFill>
                <a:srgbClr val="000000">
                  <a:tint val="75000"/>
                </a:srgbClr>
              </a:solidFill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blank">
  <p:cSld name="Blank">
    <p:spTree>
      <p:nvGrpSpPr>
        <p:cNvPr hidden="false" id="43" name="GroupShape 43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44" name="Shape 44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 bIns="0" lIns="0" rIns="0" tIns="0"/>
          <a:lstStyle>
            <a:defPPr/>
            <a:lvl1pPr algn="ctr" lv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hidden="false" id="45" name="Shape 45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 bIns="0" lIns="0" rIns="0" tIns="0"/>
          <a:lstStyle>
            <a:defPPr/>
            <a:lvl1pPr algn="l" lv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3/26/2025</a:t>
            </a:r>
          </a:p>
        </p:txBody>
      </p:sp>
      <p:sp>
        <p:nvSpPr>
          <p:cNvPr hidden="false" id="46" name="Shape 46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 bIns="0" lIns="0" rIns="0" tIns="0"/>
          <a:lstStyle>
            <a:defPPr/>
            <a:lvl1pPr algn="r" lv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‹#›</a:t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cust">
  <p:cSld name="Title and Content">
    <p:spTree>
      <p:nvGrpSpPr>
        <p:cNvPr hidden="false" id="32" name="GroupShape 32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33" name="Shape 33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 bIns="0" lIns="0" rIns="0" tIns="0"/>
          <a:lstStyle>
            <a:defPPr/>
            <a:lvl1pPr lvl="0">
              <a:defRPr b="true" i="false" sz="20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/>
        </p:txBody>
      </p:sp>
      <p:sp>
        <p:nvSpPr>
          <p:cNvPr hidden="false" id="34" name="Shape 34"/>
          <p:cNvSpPr txBox="true"/>
          <p:nvPr isPhoto="false">
            <p:ph idx="1" type="body"/>
          </p:nvPr>
        </p:nvSpPr>
        <p:spPr>
          <a:prstGeom prst="rect">
            <a:avLst/>
          </a:prstGeom>
        </p:spPr>
        <p:txBody>
          <a:bodyPr bIns="0" lIns="0" rIns="0" tIns="0"/>
          <a:lstStyle>
            <a:defPPr/>
            <a:lvl1pPr lvl="0">
              <a:defRPr b="false" i="false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hidden="false" id="35" name="Shape 35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 bIns="0" lIns="0" rIns="0" tIns="0"/>
          <a:lstStyle>
            <a:defPPr/>
            <a:lvl1pPr algn="ctr" lv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hidden="false" id="36" name="Shape 36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 bIns="0" lIns="0" rIns="0" tIns="0"/>
          <a:lstStyle>
            <a:defPPr/>
            <a:lvl1pPr algn="l" lv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3/26/2025</a:t>
            </a:r>
          </a:p>
        </p:txBody>
      </p:sp>
      <p:sp>
        <p:nvSpPr>
          <p:cNvPr hidden="false" id="37" name="Shape 37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 bIns="0" lIns="0" rIns="0" tIns="0"/>
          <a:lstStyle>
            <a:defPPr/>
            <a:lvl1pPr algn="r" lv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‹#›</a:t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cust">
  <p:cSld name="Title Only">
    <p:spTree>
      <p:nvGrpSpPr>
        <p:cNvPr hidden="false" id="38" name="GroupShape 38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39" name="Shape 39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 bIns="0" lIns="0" rIns="0" tIns="0"/>
          <a:lstStyle>
            <a:defPPr/>
            <a:lvl1pPr lvl="0">
              <a:defRPr b="true" i="false" sz="20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/>
        </p:txBody>
      </p:sp>
      <p:sp>
        <p:nvSpPr>
          <p:cNvPr hidden="false" id="40" name="Shape 40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 bIns="0" lIns="0" rIns="0" tIns="0"/>
          <a:lstStyle>
            <a:defPPr/>
            <a:lvl1pPr algn="ctr" lv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hidden="false" id="41" name="Shape 41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 bIns="0" lIns="0" rIns="0" tIns="0"/>
          <a:lstStyle>
            <a:defPPr/>
            <a:lvl1pPr algn="l" lv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3/26/2025</a:t>
            </a:r>
          </a:p>
        </p:txBody>
      </p:sp>
      <p:sp>
        <p:nvSpPr>
          <p:cNvPr hidden="false" id="42" name="Shape 42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 bIns="0" lIns="0" rIns="0" tIns="0"/>
          <a:lstStyle>
            <a:defPPr/>
            <a:lvl1pPr algn="r" lv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‹#›</a:t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cust">
  <p:cSld name="Two Content">
    <p:spTree>
      <p:nvGrpSpPr>
        <p:cNvPr hidden="false" id="47" name="GroupShape 47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48" name="Shape 48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 bIns="0" lIns="0" rIns="0" tIns="0"/>
          <a:lstStyle>
            <a:defPPr/>
            <a:lvl1pPr lvl="0">
              <a:defRPr b="true" i="false" sz="20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/>
        </p:txBody>
      </p:sp>
      <p:sp>
        <p:nvSpPr>
          <p:cNvPr hidden="false" id="49" name="Shape 49"/>
          <p:cNvSpPr txBox="true"/>
          <p:nvPr isPhoto="false">
            <p:ph idx="4" type="body"/>
          </p:nvPr>
        </p:nvSpPr>
        <p:spPr>
          <a:xfrm flipH="false" flipV="false" rot="0">
            <a:off x="609600" y="1577340"/>
            <a:ext cx="5303520" cy="4526279"/>
          </a:xfrm>
          <a:prstGeom prst="rect">
            <a:avLst/>
          </a:prstGeom>
        </p:spPr>
        <p:txBody>
          <a:bodyPr bIns="0" lIns="0" rIns="0" tIns="0" wrap="square">
            <a:spAutoFit/>
          </a:bodyPr>
          <a:lstStyle>
            <a:defPPr/>
            <a:lvl1pPr lvl="0"/>
          </a:lstStyle>
          <a:p/>
        </p:txBody>
      </p:sp>
      <p:sp>
        <p:nvSpPr>
          <p:cNvPr hidden="false" id="50" name="Shape 50"/>
          <p:cNvSpPr txBox="true"/>
          <p:nvPr isPhoto="false">
            <p:ph idx="5" type="body"/>
          </p:nvPr>
        </p:nvSpPr>
        <p:spPr>
          <a:xfrm flipH="false" flipV="false" rot="0">
            <a:off x="6278880" y="1577340"/>
            <a:ext cx="5303520" cy="4526279"/>
          </a:xfrm>
          <a:prstGeom prst="rect">
            <a:avLst/>
          </a:prstGeom>
        </p:spPr>
        <p:txBody>
          <a:bodyPr bIns="0" lIns="0" rIns="0" tIns="0" wrap="square">
            <a:spAutoFit/>
          </a:bodyPr>
          <a:lstStyle>
            <a:defPPr/>
            <a:lvl1pPr lvl="0"/>
          </a:lstStyle>
          <a:p/>
        </p:txBody>
      </p:sp>
      <p:sp>
        <p:nvSpPr>
          <p:cNvPr hidden="false" id="51" name="Shape 51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 bIns="0" lIns="0" rIns="0" tIns="0"/>
          <a:lstStyle>
            <a:defPPr/>
            <a:lvl1pPr algn="ctr" lv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hidden="false" id="52" name="Shape 52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 bIns="0" lIns="0" rIns="0" tIns="0"/>
          <a:lstStyle>
            <a:defPPr/>
            <a:lvl1pPr algn="l" lv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3/26/2025</a:t>
            </a:r>
          </a:p>
        </p:txBody>
      </p:sp>
      <p:sp>
        <p:nvSpPr>
          <p:cNvPr hidden="false" id="53" name="Shape 53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 bIns="0" lIns="0" rIns="0" tIns="0"/>
          <a:lstStyle>
            <a:defPPr/>
            <a:lvl1pPr algn="r" lv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‹#›</a:t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cust">
  <p:cSld name="Титульный слайд">
    <p:spTree>
      <p:nvGrpSpPr>
        <p:cNvPr hidden="false" id="54" name="GroupShape 54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</p:spTree>
  </p:cSld>
</p:sldLayout>
</file>

<file path=ppt/slideMasters/_rels/slideMaster1.xml.rels><?xml version="1.0" encoding="UTF-8" standalone="no" ?>
<Relationships xmlns="http://schemas.openxmlformats.org/package/2006/relationships">
  <Relationship Id="rId6" Target="../slideLayouts/slideLayout6.xml" Type="http://schemas.openxmlformats.org/officeDocument/2006/relationships/slideLayout"/>
  <Relationship Id="rId1" Target="../theme/theme1.xml" Type="http://schemas.openxmlformats.org/officeDocument/2006/relationships/theme"/>
  <Relationship Id="rId2" Target="../slideLayouts/slideLayout1.xml" Type="http://schemas.openxmlformats.org/officeDocument/2006/relationships/slideLayout"/>
  <Relationship Id="rId3" Target="../slideLayouts/slideLayout3.xml" Type="http://schemas.openxmlformats.org/officeDocument/2006/relationships/slideLayout"/>
  <Relationship Id="rId4" Target="../slideLayouts/slideLayout4.xml" Type="http://schemas.openxmlformats.org/officeDocument/2006/relationships/slideLayout"/>
  <Relationship Id="rId7" Target="../media/1.png" Type="http://schemas.openxmlformats.org/officeDocument/2006/relationships/image"/>
  <Relationship Id="rId5" Target="../slideLayouts/slideLayout5.xml" Type="http://schemas.openxmlformats.org/officeDocument/2006/relationships/slideLayout"/>
</Relationships>

</file>

<file path=ppt/slideMasters/_rels/slideMaster2.xml.rels><?xml version="1.0" encoding="UTF-8" standalone="no" ?>
<Relationships xmlns="http://schemas.openxmlformats.org/package/2006/relationships">
  <Relationship Id="rId1" Target="../theme/theme2.xml" Type="http://schemas.openxmlformats.org/officeDocument/2006/relationships/theme"/>
  <Relationship Id="rId2" Target="../slideLayouts/slideLayout7.xml" Type="http://schemas.openxmlformats.org/officeDocument/2006/relationships/slideLayout"/>
</Relationships>

</file>

<file path=ppt/slideMasters/_rels/slideMaster3.xml.rels><?xml version="1.0" encoding="UTF-8" standalone="no" ?>
<Relationships xmlns="http://schemas.openxmlformats.org/package/2006/relationships">
  <Relationship Id="rId1" Target="../theme/theme3.xml" Type="http://schemas.openxmlformats.org/officeDocument/2006/relationships/theme"/>
  <Relationship Id="rId2" Target="../slideLayouts/slideLayout2.xml" Type="http://schemas.openxmlformats.org/officeDocument/2006/relationships/slideLayout"/>
  <Relationship Id="rId3" Target="../media/2.png" Type="http://schemas.openxmlformats.org/officeDocument/2006/relationships/image"/>
</Relationships>

</file>

<file path=ppt/slideMasters/slideMaster1.xml><?xml version="1.0" encoding="utf-8"?>
<p:sldMaster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>
  <p:cSld name="">
    <p:bg>
      <p:bgPr>
        <a:solidFill>
          <a:schemeClr val="bg1"/>
        </a:solidFill>
      </p:bgPr>
    </p:bg>
    <p:spTree>
      <p:nvGrpSpPr>
        <p:cNvPr hidden="false" id="1" name="GroupShape 1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2" name="Shape 2"/>
          <p:cNvSpPr txBox="false"/>
          <p:nvPr isPhoto="false"/>
        </p:nvSpPr>
        <p:spPr>
          <a:xfrm flipH="false" flipV="false" rot="0">
            <a:off x="0" y="0"/>
            <a:ext cx="12184380" cy="690245"/>
          </a:xfrm>
          <a:custGeom>
            <a:avLst/>
            <a:gdLst>
              <a:gd fmla="val 0" name="OXMLTextRectL"/>
              <a:gd fmla="val 0" name="OXMLTextRectT"/>
              <a:gd fmla="val w" name="OXMLTextRectR"/>
              <a:gd fmla="val h" name="OXMLTextRectB"/>
              <a:gd fmla="*/ OXMLTextRectL 1 w" name="COTextRectL"/>
              <a:gd fmla="*/ OXMLTextRectT 1 h" name="COTextRectT"/>
              <a:gd fmla="*/ OXMLTextRectR 1 w" name="COTextRectR"/>
              <a:gd fmla="*/ OXMLTextRectB 1 h" name="COTextRectB"/>
              <a:gd fmla="val 0" name="ODFLeft"/>
              <a:gd fmla="val 0" name="ODFTop"/>
              <a:gd fmla="val 12184380" name="ODFRight"/>
              <a:gd fmla="val 690245" name="ODFBottom"/>
              <a:gd fmla="val 12184380" name="ODFWidth"/>
              <a:gd fmla="val 690245" name="ODFHeight"/>
            </a:gdLst>
            <a:rect b="OXMLTextRectB" l="OXMLTextRectL" r="OXMLTextRectR" t="OXMLTextRectT"/>
            <a:pathLst>
              <a:path fill="norm" h="690245" stroke="true" w="12184380">
                <a:moveTo>
                  <a:pt x="0" y="690117"/>
                </a:moveTo>
                <a:lnTo>
                  <a:pt x="12184375" y="690117"/>
                </a:lnTo>
                <a:lnTo>
                  <a:pt x="12184375" y="0"/>
                </a:lnTo>
                <a:lnTo>
                  <a:pt x="0" y="0"/>
                </a:lnTo>
                <a:lnTo>
                  <a:pt x="0" y="690117"/>
                </a:lnTo>
                <a:close/>
              </a:path>
            </a:pathLst>
          </a:custGeom>
          <a:solidFill>
            <a:srgbClr val="174179"/>
          </a:solidFill>
        </p:spPr>
        <p:txBody>
          <a:bodyPr bIns="0" lIns="0" rIns="0" tIns="0" wrap="square"/>
          <a:p/>
        </p:txBody>
      </p:sp>
      <p:pic>
        <p:nvPicPr>
          <p:cNvPr hidden="false" id="4" name="Picture 4"/>
          <p:cNvPicPr preferRelativeResize="true"/>
          <p:nvPr isPhoto="false"/>
        </p:nvPicPr>
        <p:blipFill>
          <a:blip r:embed="rId7"/>
          <a:stretch/>
        </p:blipFill>
        <p:spPr>
          <a:xfrm flipH="false" flipV="false" rot="0">
            <a:off x="10197592" y="15938"/>
            <a:ext cx="1813304" cy="684212"/>
          </a:xfrm>
          <a:prstGeom prst="rect">
            <a:avLst/>
          </a:prstGeom>
        </p:spPr>
      </p:pic>
      <p:sp>
        <p:nvSpPr>
          <p:cNvPr hidden="false" id="5" name="Shape 5"/>
          <p:cNvSpPr txBox="true"/>
          <p:nvPr isPhoto="false">
            <p:ph idx="0" type="title"/>
          </p:nvPr>
        </p:nvSpPr>
        <p:spPr>
          <a:xfrm flipH="false" flipV="false" rot="0">
            <a:off x="139700" y="149478"/>
            <a:ext cx="8168005" cy="330834"/>
          </a:xfrm>
          <a:prstGeom prst="rect">
            <a:avLst/>
          </a:prstGeom>
        </p:spPr>
        <p:txBody>
          <a:bodyPr bIns="0" lIns="0" rIns="0" tIns="0" wrap="square">
            <a:spAutoFit/>
          </a:bodyPr>
          <a:p/>
        </p:txBody>
      </p:sp>
      <p:sp>
        <p:nvSpPr>
          <p:cNvPr hidden="false" id="6" name="Shape 6"/>
          <p:cNvSpPr txBox="true"/>
          <p:nvPr isPhoto="false">
            <p:ph idx="1" type="body"/>
          </p:nvPr>
        </p:nvSpPr>
        <p:spPr>
          <a:xfrm flipH="false" flipV="false" rot="0">
            <a:off x="241439" y="3021202"/>
            <a:ext cx="5555615" cy="3468370"/>
          </a:xfrm>
          <a:prstGeom prst="rect">
            <a:avLst/>
          </a:prstGeom>
        </p:spPr>
        <p:txBody>
          <a:bodyPr bIns="0" lIns="0" rIns="0" tIns="0" wrap="square">
            <a:spAutoFit/>
          </a:bodyPr>
          <a:p/>
        </p:txBody>
      </p:sp>
      <p:sp>
        <p:nvSpPr>
          <p:cNvPr hidden="false" id="7" name="Shape 7"/>
          <p:cNvSpPr txBox="true"/>
          <p:nvPr isPhoto="false">
            <p:ph idx="3" type="ftr"/>
          </p:nvPr>
        </p:nvSpPr>
        <p:spPr>
          <a:xfrm flipH="false" flipV="false" rot="0">
            <a:off x="4145280" y="6377940"/>
            <a:ext cx="3901439" cy="342900"/>
          </a:xfrm>
          <a:prstGeom prst="rect">
            <a:avLst/>
          </a:prstGeom>
        </p:spPr>
        <p:txBody>
          <a:bodyPr bIns="0" lIns="0" rIns="0" tIns="0" wrap="square">
            <a:spAutoFit/>
          </a:bodyPr>
          <a:lstStyle>
            <a:defPPr/>
            <a:lvl1pPr algn="ctr" lv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hidden="false" id="8" name="Shape 8"/>
          <p:cNvSpPr txBox="true"/>
          <p:nvPr isPhoto="false">
            <p:ph idx="2" type="dt"/>
          </p:nvPr>
        </p:nvSpPr>
        <p:spPr>
          <a:xfrm flipH="false" flipV="false" rot="0">
            <a:off x="609600" y="6377940"/>
            <a:ext cx="2804159" cy="342900"/>
          </a:xfrm>
          <a:prstGeom prst="rect">
            <a:avLst/>
          </a:prstGeom>
        </p:spPr>
        <p:txBody>
          <a:bodyPr bIns="0" lIns="0" rIns="0" tIns="0" wrap="square">
            <a:spAutoFit/>
          </a:bodyPr>
          <a:lstStyle>
            <a:defPPr/>
            <a:lvl1pPr algn="l" lv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3/26/2025</a:t>
            </a:r>
          </a:p>
        </p:txBody>
      </p:sp>
      <p:sp>
        <p:nvSpPr>
          <p:cNvPr hidden="false" id="9" name="Shape 9"/>
          <p:cNvSpPr txBox="true"/>
          <p:nvPr isPhoto="false">
            <p:ph idx="4" type="sldNum"/>
          </p:nvPr>
        </p:nvSpPr>
        <p:spPr>
          <a:xfrm flipH="false" flipV="false" rot="0">
            <a:off x="8778240" y="6377940"/>
            <a:ext cx="2804159" cy="342900"/>
          </a:xfrm>
          <a:prstGeom prst="rect">
            <a:avLst/>
          </a:prstGeom>
        </p:spPr>
        <p:txBody>
          <a:bodyPr bIns="0" lIns="0" rIns="0" tIns="0" wrap="square">
            <a:spAutoFit/>
          </a:bodyPr>
          <a:lstStyle>
            <a:defPPr/>
            <a:lvl1pPr algn="r" lv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‹#›</a:t>
            </a:r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51" r:id="rId2"/>
    <p:sldLayoutId id="2147483652" r:id="rId3"/>
    <p:sldLayoutId id="2147483653" r:id="rId4"/>
    <p:sldLayoutId id="2147483654" r:id="rId5"/>
    <p:sldLayoutId id="2147483655" r:id="rId6"/>
  </p:sldLayoutIdLst>
  <p:txStyles>
    <p:titleStyle>
      <a:defPPr/>
      <a:lvl1pPr lvl="0">
        <a:defRPr b="true" i="false" sz="2000">
          <a:solidFill>
            <a:schemeClr val="bg1"/>
          </a:solidFill>
          <a:latin typeface="Calibri"/>
          <a:ea typeface="Calibri"/>
          <a:cs typeface="Calibri"/>
        </a:defRPr>
      </a:lvl1pPr>
    </p:titleStyle>
    <p:bodyStyle>
      <a:defPPr/>
      <a:lvl1pPr indent="0" lvl="0" marL="0">
        <a:defRPr b="false" i="false">
          <a:solidFill>
            <a:schemeClr val="tx1"/>
          </a:solidFill>
          <a:latin typeface="+mn-lt"/>
          <a:ea typeface="+mn-ea"/>
          <a:cs typeface="+mn-cs"/>
        </a:defRPr>
      </a:lvl1pPr>
      <a:lvl2pPr indent="0" lvl="1" marL="457200">
        <a:defRPr>
          <a:latin typeface="+mn-lt"/>
          <a:ea typeface="+mn-ea"/>
          <a:cs typeface="+mn-cs"/>
        </a:defRPr>
      </a:lvl2pPr>
      <a:lvl3pPr indent="0" lvl="2" marL="914400">
        <a:defRPr>
          <a:latin typeface="+mn-lt"/>
          <a:ea typeface="+mn-ea"/>
          <a:cs typeface="+mn-cs"/>
        </a:defRPr>
      </a:lvl3pPr>
      <a:lvl4pPr indent="0" lvl="3" marL="1371600">
        <a:defRPr>
          <a:latin typeface="+mn-lt"/>
          <a:ea typeface="+mn-ea"/>
          <a:cs typeface="+mn-cs"/>
        </a:defRPr>
      </a:lvl4pPr>
      <a:lvl5pPr indent="0" lvl="4" marL="1828800">
        <a:defRPr>
          <a:latin typeface="+mn-lt"/>
          <a:ea typeface="+mn-ea"/>
          <a:cs typeface="+mn-cs"/>
        </a:defRPr>
      </a:lvl5pPr>
      <a:lvl6pPr indent="0" lvl="5" marL="2286000">
        <a:defRPr>
          <a:latin typeface="+mn-lt"/>
          <a:ea typeface="+mn-ea"/>
          <a:cs typeface="+mn-cs"/>
        </a:defRPr>
      </a:lvl6pPr>
      <a:lvl7pPr indent="0" lvl="6" marL="2743200">
        <a:defRPr>
          <a:latin typeface="+mn-lt"/>
          <a:ea typeface="+mn-ea"/>
          <a:cs typeface="+mn-cs"/>
        </a:defRPr>
      </a:lvl7pPr>
      <a:lvl8pPr indent="0" lvl="7" marL="3200400">
        <a:defRPr>
          <a:latin typeface="+mn-lt"/>
          <a:ea typeface="+mn-ea"/>
          <a:cs typeface="+mn-cs"/>
        </a:defRPr>
      </a:lvl8pPr>
      <a:lvl9pPr indent="0" lvl="8" marL="3657600">
        <a:defRPr>
          <a:latin typeface="+mn-lt"/>
          <a:ea typeface="+mn-ea"/>
          <a:cs typeface="+mn-cs"/>
        </a:defRPr>
      </a:lvl9pPr>
    </p:bodyStyle>
    <p:otherStyle>
      <a:defPPr/>
      <a:lvl1pPr indent="0" lvl="0" marL="0">
        <a:defRPr>
          <a:latin typeface="+mn-lt"/>
          <a:ea typeface="+mn-ea"/>
          <a:cs typeface="+mn-cs"/>
        </a:defRPr>
      </a:lvl1pPr>
      <a:lvl2pPr indent="0" lvl="1" marL="457200">
        <a:defRPr>
          <a:latin typeface="+mn-lt"/>
          <a:ea typeface="+mn-ea"/>
          <a:cs typeface="+mn-cs"/>
        </a:defRPr>
      </a:lvl2pPr>
      <a:lvl3pPr indent="0" lvl="2" marL="914400">
        <a:defRPr>
          <a:latin typeface="+mn-lt"/>
          <a:ea typeface="+mn-ea"/>
          <a:cs typeface="+mn-cs"/>
        </a:defRPr>
      </a:lvl3pPr>
      <a:lvl4pPr indent="0" lvl="3" marL="1371600">
        <a:defRPr>
          <a:latin typeface="+mn-lt"/>
          <a:ea typeface="+mn-ea"/>
          <a:cs typeface="+mn-cs"/>
        </a:defRPr>
      </a:lvl4pPr>
      <a:lvl5pPr indent="0" lvl="4" marL="1828800">
        <a:defRPr>
          <a:latin typeface="+mn-lt"/>
          <a:ea typeface="+mn-ea"/>
          <a:cs typeface="+mn-cs"/>
        </a:defRPr>
      </a:lvl5pPr>
      <a:lvl6pPr indent="0" lvl="5" marL="2286000">
        <a:defRPr>
          <a:latin typeface="+mn-lt"/>
          <a:ea typeface="+mn-ea"/>
          <a:cs typeface="+mn-cs"/>
        </a:defRPr>
      </a:lvl6pPr>
      <a:lvl7pPr indent="0" lvl="6" marL="2743200">
        <a:defRPr>
          <a:latin typeface="+mn-lt"/>
          <a:ea typeface="+mn-ea"/>
          <a:cs typeface="+mn-cs"/>
        </a:defRPr>
      </a:lvl7pPr>
      <a:lvl8pPr indent="0" lvl="7" marL="3200400">
        <a:defRPr>
          <a:latin typeface="+mn-lt"/>
          <a:ea typeface="+mn-ea"/>
          <a:cs typeface="+mn-cs"/>
        </a:defRPr>
      </a:lvl8pPr>
      <a:lvl9pPr indent="0" lvl="8"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>
  <p:cSld name="">
    <p:bg>
      <p:bgRef idx="1001">
        <a:schemeClr val="bg1"/>
      </p:bgRef>
    </p:bg>
    <p:spTree>
      <p:nvGrpSpPr>
        <p:cNvPr hidden="false" id="10" name="GroupShape 10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56" r:id="rId2"/>
  </p:sldLayoutIdLst>
  <p:txStyles>
    <p:titleStyle>
      <a:defPPr/>
      <a:lvl1pPr algn="l" lvl="0">
        <a:lnSpc>
          <a:spcPct val="90000"/>
        </a:lnSpc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defPPr/>
      <a:lvl1pPr algn="l" indent="-228600" lvl="0" marL="2286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algn="l" indent="-228600" lvl="1" marL="6858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algn="l" indent="-228600" lvl="2" marL="11430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algn="l" indent="-228600" lvl="3" marL="16002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algn="l" indent="-228600" lvl="4" marL="2057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algn="l" indent="-228600" lvl="5" marL="25146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algn="l" indent="-228600" lvl="6" marL="29718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algn="l" indent="-228600" lvl="7" marL="34290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algn="l" indent="-228600" lvl="8" marL="38862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/>
      <a:lvl1pPr algn="l" indent="0" lvl="0" marL="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algn="l" indent="0" lvl="1" marL="4572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algn="l" indent="0" lvl="2" marL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algn="l" indent="0" lvl="3" marL="13716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algn="l" indent="0" lvl="4" marL="18288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algn="l" indent="0" lvl="5" marL="22860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algn="l" indent="0" lvl="6" marL="27432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algn="l" indent="0" lvl="7" marL="3200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algn="l" indent="0" lvl="8" marL="36576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>
  <p:cSld name="">
    <p:bg>
      <p:bgPr>
        <a:solidFill>
          <a:schemeClr val="lt1"/>
        </a:solidFill>
      </p:bgPr>
    </p:bg>
    <p:spTree>
      <p:nvGrpSpPr>
        <p:cNvPr hidden="false" id="11" name="GroupShape 11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2" name="Shape 12"/>
          <p:cNvSpPr txBox="false"/>
          <p:nvPr isPhoto="false"/>
        </p:nvSpPr>
        <p:spPr>
          <a:xfrm flipH="false" flipV="false" rot="0">
            <a:off x="0" y="0"/>
            <a:ext cx="12184200" cy="689760"/>
          </a:xfrm>
          <a:custGeom>
            <a:avLst/>
            <a:gdLst>
              <a:gd fmla="*/ 0 w 12184200" name="textAreaLeft"/>
              <a:gd fmla="*/ 12184560 w 12184200" name="textAreaRight"/>
              <a:gd fmla="*/ 0 h 689760" name="textAreaTop"/>
              <a:gd fmla="*/ 690120 h 689760" name="textAreaBottom"/>
              <a:gd fmla="val textAreaLeft" name="OXMLTextRectL"/>
              <a:gd fmla="val textAreaTop" name="OXMLTextRectT"/>
              <a:gd fmla="val textAreaRight" name="OXMLTextRectR"/>
              <a:gd fmla="val textAreaBottom" name="OXMLTextRectB"/>
              <a:gd fmla="*/ OXMLTextRectL 1 w" name="COTextRectL"/>
              <a:gd fmla="*/ OXMLTextRectT 1 h" name="COTextRectT"/>
              <a:gd fmla="*/ OXMLTextRectR 1 w" name="COTextRectR"/>
              <a:gd fmla="*/ OXMLTextRectB 1 h" name="COTextRectB"/>
              <a:gd fmla="val 0" name="ODFLeft"/>
              <a:gd fmla="val 0" name="ODFTop"/>
              <a:gd fmla="val 12184380" name="ODFRight"/>
              <a:gd fmla="val 690245" name="ODFBottom"/>
              <a:gd fmla="val 12184380" name="ODFWidth"/>
              <a:gd fmla="val 690245" name="ODFHeight"/>
            </a:gdLst>
            <a:rect b="OXMLTextRectB" l="OXMLTextRectL" r="OXMLTextRectR" t="OXMLTextRectT"/>
            <a:pathLst>
              <a:path fill="norm" h="690245" stroke="true" w="12184380">
                <a:moveTo>
                  <a:pt x="0" y="690117"/>
                </a:moveTo>
                <a:lnTo>
                  <a:pt x="12184375" y="690117"/>
                </a:lnTo>
                <a:lnTo>
                  <a:pt x="12184375" y="0"/>
                </a:lnTo>
                <a:lnTo>
                  <a:pt x="0" y="0"/>
                </a:lnTo>
                <a:lnTo>
                  <a:pt x="0" y="690117"/>
                </a:lnTo>
                <a:close/>
              </a:path>
            </a:pathLst>
          </a:custGeom>
          <a:solidFill>
            <a:srgbClr val="174179"/>
          </a:solidFill>
          <a:ln w="0">
            <a:noFill/>
          </a:ln>
        </p:spPr>
        <p:txBody>
          <a:bodyPr anchor="t" bIns="0" lIns="0" rIns="0" tIns="0">
            <a:noAutofit/>
          </a:bodyPr>
          <a:p>
            <a:pPr algn="l"/>
            <a:endParaRPr spc="-1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hidden="false" id="14" name="Picture 14"/>
          <p:cNvPicPr preferRelativeResize="true"/>
          <p:nvPr isPhoto="false"/>
        </p:nvPicPr>
        <p:blipFill>
          <a:blip r:embed="rId3"/>
          <a:stretch/>
        </p:blipFill>
        <p:spPr>
          <a:xfrm flipH="false" flipV="false" rot="0">
            <a:off x="10197720" y="15840"/>
            <a:ext cx="1812959" cy="684000"/>
          </a:xfrm>
          <a:prstGeom prst="rect">
            <a:avLst/>
          </a:prstGeom>
          <a:ln w="0">
            <a:noFill/>
          </a:ln>
        </p:spPr>
      </p:pic>
      <p:sp>
        <p:nvSpPr>
          <p:cNvPr hidden="false" id="15" name="Shape 15"/>
          <p:cNvSpPr txBox="true"/>
          <p:nvPr isPhoto="false">
            <p:ph idx="2" type="title"/>
          </p:nvPr>
        </p:nvSpPr>
        <p:spPr>
          <a:xfrm flipH="false" flipV="false" rot="0">
            <a:off x="139680" y="149400"/>
            <a:ext cx="8167679" cy="330480"/>
          </a:xfrm>
          <a:prstGeom prst="rect">
            <a:avLst/>
          </a:prstGeom>
          <a:noFill/>
          <a:ln w="0">
            <a:noFill/>
          </a:ln>
        </p:spPr>
        <p:txBody>
          <a:bodyPr anchor="t" bIns="0" lIns="0" rIns="0" tIns="0">
            <a:noAutofit/>
          </a:bodyPr>
          <a:p>
            <a:pPr indent="0" marL="0"/>
            <a:r>
              <a:rPr b="false" spc="-1" strike="noStrike" sz="20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Для правки текста заглавия щёлкните мышью</a:t>
            </a:r>
          </a:p>
        </p:txBody>
      </p:sp>
      <p:sp>
        <p:nvSpPr>
          <p:cNvPr hidden="false" id="16" name="Shape 16"/>
          <p:cNvSpPr txBox="true"/>
          <p:nvPr isPhoto="false">
            <p:ph idx="2" type="body"/>
          </p:nvPr>
        </p:nvSpPr>
        <p:spPr>
          <a:xfrm flipH="false" flipV="false" rot="0">
            <a:off x="241559" y="3021120"/>
            <a:ext cx="5555160" cy="3467879"/>
          </a:xfrm>
          <a:prstGeom prst="rect">
            <a:avLst/>
          </a:prstGeom>
          <a:noFill/>
          <a:ln w="0">
            <a:noFill/>
          </a:ln>
        </p:spPr>
        <p:txBody>
          <a:bodyPr anchor="t" bIns="0" lIns="0" rIns="0" tIns="0">
            <a:noAutofit/>
          </a:bodyPr>
          <a:p>
            <a:pPr indent="-324000" marL="432000">
              <a:spcBef>
                <a:spcPts val="1417"/>
              </a:spcBef>
            </a:pPr>
            <a:r>
              <a:rPr b="false" spc="-1" strike="noStrike" sz="18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Для правки структуры щёлкните мышью</a:t>
            </a:r>
          </a:p>
          <a:p>
            <a:pPr indent="-324000" lvl="1" marL="864000">
              <a:spcBef>
                <a:spcPts val="1134"/>
              </a:spcBef>
            </a:pPr>
            <a:r>
              <a:rPr b="false" spc="-1" strike="noStrike" sz="18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Второй уровень структуры</a:t>
            </a:r>
          </a:p>
          <a:p>
            <a:pPr indent="-288000" lvl="2" marL="1296000">
              <a:spcBef>
                <a:spcPts val="850"/>
              </a:spcBef>
            </a:pPr>
            <a:r>
              <a:rPr b="false" spc="-1" strike="noStrike" sz="18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Третий уровень структуры</a:t>
            </a:r>
          </a:p>
          <a:p>
            <a:pPr indent="-216000" lvl="3" marL="1728000">
              <a:spcBef>
                <a:spcPts val="567"/>
              </a:spcBef>
            </a:pPr>
            <a:r>
              <a:rPr b="false" spc="-1" strike="noStrike" sz="18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Четвёртый уровень структуры</a:t>
            </a:r>
          </a:p>
          <a:p>
            <a:pPr indent="-216000" lvl="4" marL="2160000">
              <a:spcBef>
                <a:spcPts val="283"/>
              </a:spcBef>
            </a:pPr>
            <a:r>
              <a:rPr b="false" spc="-1" strike="noStrike" sz="18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Пятый уровень структуры</a:t>
            </a:r>
          </a:p>
          <a:p>
            <a:pPr indent="-216000" lvl="5" marL="2592000">
              <a:spcBef>
                <a:spcPts val="283"/>
              </a:spcBef>
            </a:pPr>
            <a:r>
              <a:rPr b="false" spc="-1" strike="noStrike" sz="18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Шестой уровень структуры</a:t>
            </a:r>
          </a:p>
          <a:p>
            <a:pPr indent="-216000" lvl="6" marL="3024000">
              <a:spcBef>
                <a:spcPts val="283"/>
              </a:spcBef>
            </a:pPr>
            <a:r>
              <a:rPr b="false" spc="-1" strike="noStrike" sz="18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Седьмой уровень структуры</a:t>
            </a:r>
          </a:p>
        </p:txBody>
      </p:sp>
      <p:sp>
        <p:nvSpPr>
          <p:cNvPr hidden="false" id="17" name="Shape 17"/>
          <p:cNvSpPr txBox="true"/>
          <p:nvPr isPhoto="false">
            <p:ph idx="3" type="ftr"/>
          </p:nvPr>
        </p:nvSpPr>
        <p:spPr>
          <a:xfrm flipH="false" flipV="false" rot="0">
            <a:off x="4145400" y="6378120"/>
            <a:ext cx="3900960" cy="342720"/>
          </a:xfrm>
          <a:prstGeom prst="rect">
            <a:avLst/>
          </a:prstGeom>
          <a:noFill/>
          <a:ln w="0">
            <a:noFill/>
          </a:ln>
        </p:spPr>
        <p:txBody>
          <a:bodyPr anchor="t" bIns="0" lIns="0" rIns="0" tIns="0">
            <a:noAutofit/>
          </a:bodyPr>
          <a:lstStyle>
            <a:defPPr/>
            <a:lvl1pPr algn="ctr" indent="0" lvl="0" marL="0">
              <a:buNone/>
              <a:defRPr b="false" spc="-1" strike="noStrike" sz="1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r>
              <a:rPr>
                <a:latin typeface="+mn-lt"/>
                <a:ea typeface="+mn-ea"/>
                <a:cs typeface="+mn-cs"/>
              </a:rPr>
              <a:t>&lt;нижний колонтитул&gt;</a:t>
            </a:r>
          </a:p>
        </p:txBody>
      </p:sp>
      <p:sp>
        <p:nvSpPr>
          <p:cNvPr hidden="false" id="18" name="Shape 18"/>
          <p:cNvSpPr txBox="true"/>
          <p:nvPr isPhoto="false">
            <p:ph idx="2" type="dt"/>
          </p:nvPr>
        </p:nvSpPr>
        <p:spPr>
          <a:xfrm flipH="false" flipV="false" rot="0">
            <a:off x="609480" y="6378120"/>
            <a:ext cx="2803679" cy="342720"/>
          </a:xfrm>
          <a:prstGeom prst="rect">
            <a:avLst/>
          </a:prstGeom>
          <a:noFill/>
          <a:ln w="0">
            <a:noFill/>
          </a:ln>
        </p:spPr>
        <p:txBody>
          <a:bodyPr anchor="t" bIns="0" lIns="0" rIns="0" tIns="0">
            <a:noAutofit/>
          </a:bodyPr>
          <a:lstStyle>
            <a:defPPr/>
            <a:lvl1pPr indent="0" lvl="0" marL="0">
              <a:lnSpc>
                <a:spcPct val="100000"/>
              </a:lnSpc>
              <a:buNone/>
              <a:defRPr b="false" spc="-1" strike="noStrike" sz="1400">
                <a:solidFill>
                  <a:schemeClr val="dk1">
                    <a:tint val="75000"/>
                  </a:schemeClr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pPr algn="l"/>
            <a:r>
              <a:rPr>
                <a:solidFill>
                  <a:srgbClr val="000000">
                    <a:tint val="75000"/>
                  </a:srgbClr>
                </a:solidFill>
                <a:latin typeface="+mn-lt"/>
                <a:ea typeface="+mn-ea"/>
                <a:cs typeface="+mn-cs"/>
              </a:rPr>
              <a:t>&lt;дата/время&gt;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hidden="false" id="19" name="Shape 19"/>
          <p:cNvSpPr txBox="true"/>
          <p:nvPr isPhoto="false">
            <p:ph idx="4" type="sldNum"/>
          </p:nvPr>
        </p:nvSpPr>
        <p:spPr>
          <a:xfrm flipH="false" flipV="false" rot="0">
            <a:off x="8778240" y="6378120"/>
            <a:ext cx="2803680" cy="342720"/>
          </a:xfrm>
          <a:prstGeom prst="rect">
            <a:avLst/>
          </a:prstGeom>
          <a:noFill/>
          <a:ln w="0">
            <a:noFill/>
          </a:ln>
        </p:spPr>
        <p:txBody>
          <a:bodyPr anchor="t" bIns="0" lIns="0" rIns="0" tIns="0">
            <a:noAutofit/>
          </a:bodyPr>
          <a:lstStyle>
            <a:defPPr/>
            <a:lvl1pPr algn="r" indent="0" lvl="0" marL="0">
              <a:lnSpc>
                <a:spcPct val="100000"/>
              </a:lnSpc>
              <a:buNone/>
              <a:defRPr b="false" spc="-1" strike="noStrike" sz="1400">
                <a:solidFill>
                  <a:schemeClr val="dk1">
                    <a:tint val="75000"/>
                  </a:schemeClr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r>
              <a:rPr>
                <a:solidFill>
                  <a:srgbClr val="000000">
                    <a:tint val="75000"/>
                  </a:srgbClr>
                </a:solidFill>
                <a:latin typeface="+mn-lt"/>
                <a:ea typeface="+mn-ea"/>
                <a:cs typeface="+mn-cs"/>
              </a:rPr>
              <a:t>‹#›</a:t>
            </a:r>
            <a:endParaRPr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57" r:id="rId2"/>
  </p:sldLayoutIdLst>
  <p:txStyles>
    <p:titleStyle>
      <a:defPPr/>
      <a:lvl1pPr lvl="0"/>
    </p:titleStyle>
    <p:bodyStyle>
      <a:defPPr/>
      <a:lvl1pPr lvl="0"/>
    </p:bodyStyle>
    <p:otherStyle>
      <a:defPPr/>
      <a:lvl1pPr lvl="0"/>
      <a:lvl2pPr lvl="1"/>
      <a:lvl3pPr lvl="2"/>
      <a:lvl4pPr lvl="3"/>
      <a:lvl5pPr lvl="4"/>
      <a:lvl6pPr lvl="5"/>
      <a:lvl7pPr lvl="6"/>
      <a:lvl8pPr lvl="7"/>
      <a:lvl9pPr lvl="8"/>
    </p:otherStyle>
  </p:txStyles>
</p:sldMaster>
</file>

<file path=ppt/slides/_rels/slide1.xml.rels><?xml version="1.0" encoding="UTF-8" standalone="no" ?>
<Relationships xmlns="http://schemas.openxmlformats.org/package/2006/relationships">
  <Relationship Id="rId1" Target="../media/3.png" Type="http://schemas.openxmlformats.org/officeDocument/2006/relationships/image"/>
  <Relationship Id="rId2" Target="../media/4.png" Type="http://schemas.openxmlformats.org/officeDocument/2006/relationships/image"/>
  <Relationship Id="rId3" Target="../media/5.png" Type="http://schemas.openxmlformats.org/officeDocument/2006/relationships/image"/>
  <Relationship Id="rId4" Target="../slideLayouts/slideLayout7.xml" Type="http://schemas.openxmlformats.org/officeDocument/2006/relationships/slideLayout"/>
</Relationships>

</file>

<file path=ppt/slides/_rels/slide2.xml.rels><?xml version="1.0" encoding="UTF-8" standalone="no" ?>
<Relationships xmlns="http://schemas.openxmlformats.org/package/2006/relationships">
  <Relationship Id="rId1" Target="../slideLayouts/slideLayout4.xml" Type="http://schemas.openxmlformats.org/officeDocument/2006/relationships/slideLayout"/>
</Relationships>

</file>

<file path=ppt/slides/_rels/slide3.xml.rels><?xml version="1.0" encoding="UTF-8" standalone="no" ?>
<Relationships xmlns="http://schemas.openxmlformats.org/package/2006/relationships">
  <Relationship Id="rId1" Target="../slideLayouts/slideLayout4.xml" Type="http://schemas.openxmlformats.org/officeDocument/2006/relationships/slideLayout"/>
</Relationships>

</file>

<file path=ppt/slides/_rels/slide4.xml.rels><?xml version="1.0" encoding="UTF-8" standalone="no" ?>
<Relationships xmlns="http://schemas.openxmlformats.org/package/2006/relationships">
  <Relationship Id="rId1" Target="../slideLayouts/slideLayout4.xml" Type="http://schemas.openxmlformats.org/officeDocument/2006/relationships/slideLayout"/>
</Relationships>

</file>

<file path=ppt/slides/_rels/slide5.xml.rels><?xml version="1.0" encoding="UTF-8" standalone="no" ?>
<Relationships xmlns="http://schemas.openxmlformats.org/package/2006/relationships">
  <Relationship Id="rId1" Target="../slideLayouts/slideLayout4.xml" Type="http://schemas.openxmlformats.org/officeDocument/2006/relationships/slideLayout"/>
</Relationships>

</file>

<file path=ppt/slides/_rels/slide6.xml.rels><?xml version="1.0" encoding="UTF-8" standalone="no" ?>
<Relationships xmlns="http://schemas.openxmlformats.org/package/2006/relationships">
  <Relationship Id="rId1" Target="../slideLayouts/slideLayout2.xml" Type="http://schemas.openxmlformats.org/officeDocument/2006/relationships/slideLayout"/>
</Relationships>

</file>

<file path=ppt/slides/slide1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55" name="GroupShape 55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56" name="Shape 56"/>
          <p:cNvSpPr txBox="false"/>
          <p:nvPr isPhoto="false"/>
        </p:nvSpPr>
        <p:spPr>
          <a:xfrm flipH="false" flipV="false" rot="0">
            <a:off x="0" y="1"/>
            <a:ext cx="12192000" cy="1000911"/>
          </a:xfrm>
          <a:prstGeom prst="rect">
            <a:avLst/>
          </a:prstGeom>
          <a:solidFill>
            <a:srgbClr val="184179"/>
          </a:solidFill>
          <a:ln>
            <a:noFill/>
          </a:ln>
        </p:spPr>
        <p:txBody>
          <a:bodyPr anchor="ctr" bIns="45720" lIns="91440" rIns="91440" tIns="45720"/>
          <a:p>
            <a:pPr algn="ctr"/>
            <a:endParaRPr b="true">
              <a:solidFill>
                <a:srgbClr val="FFFFFF"/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hidden="false" id="57" name="Shape 57"/>
          <p:cNvSpPr txBox="true"/>
          <p:nvPr isPhoto="false"/>
        </p:nvSpPr>
        <p:spPr>
          <a:xfrm flipH="false" flipV="false" rot="0">
            <a:off x="2438400" y="279066"/>
            <a:ext cx="9718565" cy="400109"/>
          </a:xfrm>
          <a:prstGeom prst="rect">
            <a:avLst/>
          </a:prstGeom>
          <a:noFill/>
        </p:spPr>
        <p:txBody>
          <a:bodyPr bIns="45720" lIns="91440" rIns="91440" tIns="45720" wrap="square">
            <a:spAutoFit/>
          </a:bodyPr>
          <a:p>
            <a:pPr algn="l"/>
            <a:r>
              <a:rPr b="true" cap="all" sz="200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КОМИТЕТ ОБРАЗОВАНИЯ И НАУКИ ВОЛГОГРАДСКОЙ ОБЛАСТИ</a:t>
            </a:r>
            <a:endParaRPr b="true" cap="all" sz="2000">
              <a:solidFill>
                <a:srgbClr val="FFFFFF"/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hidden="false" id="58" name="Shape 58"/>
          <p:cNvSpPr txBox="false"/>
          <p:nvPr isPhoto="false"/>
        </p:nvSpPr>
        <p:spPr>
          <a:xfrm flipH="false" flipV="false" rot="0">
            <a:off x="533400" y="4876800"/>
            <a:ext cx="2590800" cy="1752600"/>
          </a:xfrm>
          <a:prstGeom prst="roundRect">
            <a:avLst>
              <a:gd fmla="val 6448" name="adj"/>
            </a:avLst>
          </a:prstGeom>
          <a:solidFill>
            <a:srgbClr val="184179"/>
          </a:solidFill>
          <a:ln>
            <a:noFill/>
          </a:ln>
        </p:spPr>
        <p:txBody>
          <a:bodyPr anchor="ctr" bIns="45720" lIns="91440" rIns="91440" tIns="45720"/>
          <a:p>
            <a:pPr algn="ctr" indent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true" spc="-5" sz="80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Минпросвещения</a:t>
            </a:r>
            <a:r>
              <a:rPr b="true" spc="-5" sz="80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 России </a:t>
            </a: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  <a:p>
            <a:pPr algn="ctr" indent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true" spc="-5" sz="80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№ </a:t>
            </a:r>
            <a:r>
              <a:rPr b="true" spc="-5" sz="80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171 </a:t>
            </a:r>
            <a:r>
              <a:rPr b="true" spc="-5" sz="80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от </a:t>
            </a:r>
            <a:r>
              <a:rPr b="true" spc="-5" sz="80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04 марта 2025 </a:t>
            </a:r>
            <a:r>
              <a:rPr b="true" spc="-5" sz="80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г.</a:t>
            </a: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  <a:p>
            <a:pPr algn="ctr" indent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pc="-5" sz="800">
              <a:solidFill>
                <a:srgbClr val="FFFFFF"/>
              </a:solidFill>
              <a:latin typeface="Century Gothic"/>
              <a:ea typeface="Century Gothic"/>
              <a:cs typeface="Century Gothic"/>
            </a:endParaRPr>
          </a:p>
          <a:p>
            <a:pPr algn="ctr" indent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pc="-5" sz="80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«О внесении изменений в Порядок приема на обучение по образовательным программам начального общего, основного общего и среднего общего образования, утвержденный приказом Министерства просвещения Российской Федерации от 2 сентября 2020 г. № 458» </a:t>
            </a:r>
            <a:endParaRPr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9" name="Shape 59"/>
          <p:cNvSpPr txBox="false"/>
          <p:nvPr isPhoto="false"/>
        </p:nvSpPr>
        <p:spPr>
          <a:xfrm flipH="false" flipV="false" rot="0">
            <a:off x="4724400" y="4876800"/>
            <a:ext cx="2590800" cy="1898088"/>
          </a:xfrm>
          <a:prstGeom prst="roundRect">
            <a:avLst>
              <a:gd fmla="val 6448" name="adj"/>
            </a:avLst>
          </a:prstGeom>
          <a:solidFill>
            <a:srgbClr val="184179"/>
          </a:solidFill>
          <a:ln>
            <a:noFill/>
          </a:ln>
        </p:spPr>
        <p:txBody>
          <a:bodyPr anchor="ctr" bIns="45720" lIns="91440" rIns="91440" tIns="45720"/>
          <a:p>
            <a:pPr algn="ctr"/>
            <a:endParaRPr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0" name="Shape 60"/>
          <p:cNvSpPr txBox="false"/>
          <p:nvPr isPhoto="false"/>
        </p:nvSpPr>
        <p:spPr>
          <a:xfrm flipH="false" flipV="false" rot="0">
            <a:off x="4876800" y="5029200"/>
            <a:ext cx="2273093" cy="1549525"/>
          </a:xfrm>
          <a:prstGeom prst="rect">
            <a:avLst/>
          </a:prstGeom>
        </p:spPr>
        <p:txBody>
          <a:bodyPr bIns="35750" lIns="71506" rIns="71506" tIns="35750" wrap="square">
            <a:spAutoFit/>
          </a:bodyPr>
          <a:p>
            <a:pPr algn="ctr" indent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true" spc="-5" sz="80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Минпросвещения</a:t>
            </a:r>
            <a:r>
              <a:rPr b="true" spc="-5" sz="80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 России </a:t>
            </a:r>
          </a:p>
          <a:p>
            <a:pPr algn="ctr" indent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true" spc="-5" sz="80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№ </a:t>
            </a:r>
            <a:r>
              <a:rPr b="true" spc="-5" sz="80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170  </a:t>
            </a:r>
            <a:r>
              <a:rPr b="true" spc="-5" sz="80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от 04 марта 2025 г.</a:t>
            </a:r>
          </a:p>
          <a:p>
            <a:pPr algn="ctr" indent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pc="-5" sz="800">
              <a:solidFill>
                <a:srgbClr val="FFFFFF"/>
              </a:solidFill>
              <a:latin typeface="Century Gothic"/>
              <a:ea typeface="Century Gothic"/>
              <a:cs typeface="Century Gothic"/>
            </a:endParaRPr>
          </a:p>
          <a:p>
            <a:pPr algn="ctr" indent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pc="-5" sz="80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«Об </a:t>
            </a:r>
            <a:r>
              <a:rPr spc="-5" sz="80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утверждении Порядка проведения в государственной или муниципальной общеобразовательной организации тестирования на знание русского языка, достаточное для освоения образовательных программ начального общего, основного общего и среднего общего образования, иностранных </a:t>
            </a:r>
            <a:r>
              <a:rPr spc="-5" sz="80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граждан и </a:t>
            </a:r>
            <a:r>
              <a:rPr spc="-5" sz="80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лиц без </a:t>
            </a:r>
            <a:r>
              <a:rPr spc="-5" sz="80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гражданства»</a:t>
            </a:r>
            <a:endParaRPr spc="-5" sz="800">
              <a:solidFill>
                <a:srgbClr val="FFFFFF"/>
              </a:solidFill>
              <a:latin typeface="Century Gothic"/>
              <a:ea typeface="Century Gothic"/>
              <a:cs typeface="Century Gothic"/>
            </a:endParaRPr>
          </a:p>
        </p:txBody>
      </p:sp>
      <p:pic>
        <p:nvPicPr>
          <p:cNvPr hidden="false" id="62" name="Picture 62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304801" y="990600"/>
            <a:ext cx="3047999" cy="3581400"/>
          </a:xfrm>
          <a:prstGeom prst="rect">
            <a:avLst/>
          </a:prstGeom>
          <a:ln>
            <a:noFill/>
          </a:ln>
        </p:spPr>
      </p:pic>
      <p:pic>
        <p:nvPicPr>
          <p:cNvPr hidden="false" id="64" name="Picture 64"/>
          <p:cNvPicPr preferRelativeResize="true"/>
          <p:nvPr isPhoto="false"/>
        </p:nvPicPr>
        <p:blipFill>
          <a:blip r:embed="rId2"/>
          <a:stretch/>
        </p:blipFill>
        <p:spPr>
          <a:xfrm flipH="false" flipV="false" rot="0">
            <a:off x="4267200" y="1219200"/>
            <a:ext cx="3124200" cy="3352800"/>
          </a:xfrm>
          <a:prstGeom prst="rect">
            <a:avLst/>
          </a:prstGeom>
          <a:ln>
            <a:noFill/>
          </a:ln>
        </p:spPr>
      </p:pic>
      <p:pic>
        <p:nvPicPr>
          <p:cNvPr hidden="false" id="66" name="Picture 66"/>
          <p:cNvPicPr preferRelativeResize="true"/>
          <p:nvPr isPhoto="false"/>
        </p:nvPicPr>
        <p:blipFill>
          <a:blip r:embed="rId3"/>
          <a:stretch/>
        </p:blipFill>
        <p:spPr>
          <a:xfrm flipH="false" flipV="false" rot="0">
            <a:off x="8305800" y="1066799"/>
            <a:ext cx="3200400" cy="3581400"/>
          </a:xfrm>
          <a:prstGeom prst="rect">
            <a:avLst/>
          </a:prstGeom>
        </p:spPr>
      </p:pic>
      <p:sp>
        <p:nvSpPr>
          <p:cNvPr hidden="false" id="67" name="Shape 67"/>
          <p:cNvSpPr txBox="false"/>
          <p:nvPr isPhoto="false"/>
        </p:nvSpPr>
        <p:spPr>
          <a:xfrm flipH="false" flipV="false" rot="0">
            <a:off x="8686800" y="4876800"/>
            <a:ext cx="2743200" cy="1905000"/>
          </a:xfrm>
          <a:prstGeom prst="roundRect">
            <a:avLst>
              <a:gd fmla="val 6448" name="adj"/>
            </a:avLst>
          </a:prstGeom>
          <a:solidFill>
            <a:srgbClr val="184179"/>
          </a:solidFill>
          <a:ln>
            <a:noFill/>
          </a:ln>
        </p:spPr>
        <p:txBody>
          <a:bodyPr anchor="ctr" bIns="45720" lIns="91440" rIns="91440" tIns="45720"/>
          <a:p>
            <a:pPr algn="ctr"/>
            <a:endParaRPr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8" name="Shape 68"/>
          <p:cNvSpPr txBox="false"/>
          <p:nvPr isPhoto="false"/>
        </p:nvSpPr>
        <p:spPr>
          <a:xfrm flipH="false" flipV="false" rot="0">
            <a:off x="8915400" y="5257800"/>
            <a:ext cx="2425493" cy="1180193"/>
          </a:xfrm>
          <a:prstGeom prst="rect">
            <a:avLst/>
          </a:prstGeom>
        </p:spPr>
        <p:txBody>
          <a:bodyPr bIns="35750" lIns="71506" rIns="71506" tIns="35750" wrap="square">
            <a:spAutoFit/>
          </a:bodyPr>
          <a:p>
            <a:pPr algn="ctr" indent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pc="-5" sz="80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Комитет образования и науки Волгоградской области № </a:t>
            </a:r>
            <a:r>
              <a:rPr spc="-5" sz="80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342 </a:t>
            </a:r>
            <a:r>
              <a:rPr spc="-5" sz="80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от  24 марта 2025 г. </a:t>
            </a:r>
            <a:r>
              <a:rPr spc="-5" sz="80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«Об </a:t>
            </a:r>
            <a:r>
              <a:rPr spc="-5" sz="80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организации проведения тестирования на знание русского языка достаточное для освоения образовательных программ начального общего, основного общего и среднего общего образования, иностранных граждан и лиц без гражданства в Волгоградской области </a:t>
            </a:r>
            <a:r>
              <a:rPr spc="-5" sz="80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»</a:t>
            </a:r>
            <a:endParaRPr spc="-5" sz="800">
              <a:solidFill>
                <a:srgbClr val="FFFFFF"/>
              </a:solidFill>
              <a:latin typeface="Century Gothic"/>
              <a:ea typeface="Century Gothic"/>
              <a:cs typeface="Century Gothic"/>
            </a:endParaRPr>
          </a:p>
        </p:txBody>
      </p:sp>
    </p:spTree>
  </p:cSld>
</p:sld>
</file>

<file path=ppt/slides/slide2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69" name="GroupShape 69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70" name="Shape 70"/>
          <p:cNvSpPr txBox="true"/>
          <p:nvPr isPhoto="false">
            <p:ph idx="0" type="title"/>
          </p:nvPr>
        </p:nvSpPr>
        <p:spPr>
          <a:xfrm flipH="false" flipV="false" rot="0">
            <a:off x="131572" y="0"/>
            <a:ext cx="11831828" cy="628377"/>
          </a:xfrm>
          <a:prstGeom prst="rect">
            <a:avLst/>
          </a:prstGeom>
        </p:spPr>
        <p:txBody>
          <a:bodyPr bIns="0" lIns="0" rIns="0" tIns="12700" vert="horz" wrap="square">
            <a:spAutoFit/>
          </a:bodyPr>
          <a:lstStyle>
            <a:defPPr/>
            <a:lvl1pPr lvl="0"/>
          </a:lstStyle>
          <a:p>
            <a:pPr indent="0" marL="12700">
              <a:lnSpc>
                <a:spcPct val="100000"/>
              </a:lnSpc>
              <a:spcBef>
                <a:spcPts val="100"/>
              </a:spcBef>
            </a:pPr>
            <a:r>
              <a:rPr spc="-1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ПРИКАЗ № 171 от 04 марта </a:t>
            </a:r>
            <a:r>
              <a:rPr spc="-1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2025 г</a:t>
            </a:r>
            <a:r>
              <a:rPr spc="-1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.  </a:t>
            </a:r>
            <a:br>
              <a:rPr spc="-1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</a:br>
            <a:r>
              <a:rPr spc="-1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ПОРЯДОК ПРИЕМА НА ОБУЧЕНИЕ </a:t>
            </a:r>
          </a:p>
        </p:txBody>
      </p:sp>
      <p:sp>
        <p:nvSpPr>
          <p:cNvPr hidden="false" id="71" name="Shape 71"/>
          <p:cNvSpPr txBox="false"/>
          <p:nvPr isPhoto="false"/>
        </p:nvSpPr>
        <p:spPr>
          <a:xfrm flipH="false" flipV="false" rot="0">
            <a:off x="91440" y="853063"/>
            <a:ext cx="5181600" cy="713164"/>
          </a:xfrm>
          <a:prstGeom prst="roundRect">
            <a:avLst>
              <a:gd fmla="val 6448" name="adj"/>
            </a:avLst>
          </a:prstGeom>
          <a:solidFill>
            <a:srgbClr val="184179"/>
          </a:solidFill>
          <a:ln>
            <a:noFill/>
          </a:ln>
        </p:spPr>
        <p:txBody>
          <a:bodyPr anchor="ctr" bIns="45720" lIns="91440" rIns="91440" tIns="45720"/>
          <a:p>
            <a:pPr algn="ctr"/>
            <a:r>
              <a:rPr b="true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ОСНОВАНИЯ ДЛЯ ОТКАЗА В ПРИЕМЕ </a:t>
            </a:r>
            <a:br>
              <a:rPr b="true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</a:br>
            <a:r>
              <a:rPr b="true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В </a:t>
            </a:r>
            <a:r>
              <a:rPr b="true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ШКОЛУ</a:t>
            </a: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2" name="Shape 72"/>
          <p:cNvSpPr txBox="false"/>
          <p:nvPr isPhoto="false"/>
        </p:nvSpPr>
        <p:spPr>
          <a:xfrm flipH="false" flipV="false" rot="0">
            <a:off x="110490" y="2438400"/>
            <a:ext cx="5181600" cy="4267200"/>
          </a:xfrm>
          <a:prstGeom prst="roundRect">
            <a:avLst>
              <a:gd fmla="val 6448" name="adj"/>
            </a:avLst>
          </a:prstGeom>
          <a:solidFill>
            <a:srgbClr val="FFFFFF">
              <a:lumMod val="85000"/>
            </a:srgbClr>
          </a:solidFill>
          <a:ln w="12700">
            <a:noFill/>
          </a:ln>
        </p:spPr>
        <p:txBody>
          <a:bodyPr anchor="ctr" bIns="45720" lIns="91440" rIns="91440" tIns="45720"/>
          <a:lstStyle>
            <a:defPPr/>
            <a:lvl1pPr lvl="0"/>
          </a:lstStyle>
          <a:p>
            <a:pPr indent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true" sz="9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Родители через ЕПГУ, РПГУ, через операторов почтовой связи  подают заявление о приеме на обучение </a:t>
            </a:r>
            <a:r>
              <a:rPr b="true" sz="9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и </a:t>
            </a:r>
            <a:r>
              <a:rPr b="true" sz="9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предъявляют</a:t>
            </a:r>
            <a:r>
              <a:rPr b="true" sz="9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:</a:t>
            </a:r>
          </a:p>
          <a:p>
            <a:pPr indent="-342900" lvl="0" marL="34290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sz="9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копии документов, подтверждающих родство заявителя;</a:t>
            </a:r>
          </a:p>
          <a:p>
            <a:pPr indent="-342900" lvl="0" marL="34290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sz="9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копии документов, подтверждающих законность нахождения ребенка и его законного (законных) представителя (представителей) на территории Российской Федерации (действительные вид на жительство, либо разрешение на временное проживание, либо разрешение на временное проживание в целях получения образования, либо визу и (или) миграционную карту, либо иные предусмотренные федеральным законом или международным договором Российской Федерации документы, подтверждающие право иностранного гражданина или лица без гражданства на пребывание (проживание) в Российской Федерации);</a:t>
            </a:r>
          </a:p>
          <a:p>
            <a:pPr indent="-342900" lvl="0" marL="34290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sz="9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копии документов, подтверждающих прохождение государственной дактилоскопической регистрации ребенка;</a:t>
            </a:r>
          </a:p>
          <a:p>
            <a:pPr indent="-342900" lvl="0" marL="34290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sz="9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копии документов, подтверждающих изучение русского языка ребенком в образовательных организациях иностранного (иностранных) государства (государств) (со 2 по 11 класс) (при наличии);  </a:t>
            </a:r>
          </a:p>
          <a:p>
            <a:pPr indent="-342900" lvl="0" marL="34290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sz="9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копии документов, удостоверяющих личность   ребенка;</a:t>
            </a:r>
          </a:p>
          <a:p>
            <a:pPr indent="-342900" lvl="0" marL="34290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sz="9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копии документов, подтверждающих присвоение родителю ИНН, </a:t>
            </a:r>
          </a:p>
          <a:p>
            <a:pPr indent="-342900" lvl="0" marL="34290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sz="9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копия СНИЛС родителя (при наличии), а также СНИЛС ребенка (при наличии);</a:t>
            </a:r>
          </a:p>
          <a:p>
            <a:pPr indent="-342900" lvl="0" marL="34290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sz="9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медицинское заключение об отсутствии у ребенка инфекционных заболеваний, представляющих опасность для окружающих; </a:t>
            </a:r>
          </a:p>
          <a:p>
            <a:pPr indent="-342900" lvl="0" marL="34290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sz="9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копии документов, подтверждающих осуществление родителем (законным представителем) трудовой деятельности (при наличии).</a:t>
            </a:r>
          </a:p>
          <a:p>
            <a:pPr algn="ctr" indent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false" baseline="0" cap="none" i="true" spc="0" strike="noStrike" sz="1000" u="none">
              <a:solidFill>
                <a:srgbClr val="FF0000"/>
              </a:solidFill>
              <a:latin typeface="Times New Roman"/>
              <a:ea typeface="Times New Roman"/>
              <a:cs typeface="Times New Roman"/>
            </a:endParaRPr>
          </a:p>
          <a:p>
            <a:pPr algn="ctr" indent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true" baseline="0" cap="none" i="true" spc="0" strike="noStrike" sz="1000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Все документы представляются на русском языке или вместе с заверенным в установленном порядке</a:t>
            </a:r>
            <a:r>
              <a:rPr b="true" baseline="30000" cap="none" i="true" spc="0" strike="noStrike" sz="1000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b="true" baseline="0" cap="none" i="true" spc="0" strike="noStrike" sz="1000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 переводом на русский язык.</a:t>
            </a:r>
            <a:endParaRPr b="true" baseline="0" cap="none" i="false" spc="0" strike="noStrike" sz="1000" u="none">
              <a:solidFill>
                <a:srgbClr val="FF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hidden="false" id="73" name="Shape 73"/>
          <p:cNvSpPr txBox="false"/>
          <p:nvPr isPhoto="false"/>
        </p:nvSpPr>
        <p:spPr>
          <a:xfrm flipH="false" flipV="false" rot="0">
            <a:off x="110490" y="1651501"/>
            <a:ext cx="5181600" cy="713164"/>
          </a:xfrm>
          <a:prstGeom prst="roundRect">
            <a:avLst>
              <a:gd fmla="val 6448" name="adj"/>
            </a:avLst>
          </a:prstGeom>
          <a:solidFill>
            <a:srgbClr val="184179"/>
          </a:solidFill>
          <a:ln>
            <a:noFill/>
          </a:ln>
        </p:spPr>
        <p:txBody>
          <a:bodyPr anchor="ctr" bIns="45720" lIns="91440" rIns="91440" tIns="45720"/>
          <a:p>
            <a:pPr algn="ctr">
              <a:spcAft>
                <a:spcPts val="0"/>
              </a:spcAft>
            </a:pPr>
            <a:r>
              <a:rPr b="true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ЗАЯВЛЕНИЕ И ПЕРЕЧЕНЬ ДОКУМЕНТОВ</a:t>
            </a: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4" name="Shape 74"/>
          <p:cNvSpPr txBox="false"/>
          <p:nvPr isPhoto="false"/>
        </p:nvSpPr>
        <p:spPr>
          <a:xfrm flipH="false" flipV="false" rot="0">
            <a:off x="5181600" y="853063"/>
            <a:ext cx="6557010" cy="713164"/>
          </a:xfrm>
          <a:prstGeom prst="roundRect">
            <a:avLst>
              <a:gd fmla="val 6448" name="adj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 bIns="45720" lIns="91440" rIns="91440" tIns="45720"/>
          <a:lstStyle>
            <a:defPPr/>
            <a:lvl1pPr lvl="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l" indent="-171450" marL="171450">
              <a:buFont typeface="Wingdings"/>
              <a:buChar char="ü"/>
            </a:pPr>
            <a:r>
              <a:rPr b="true" spc="-5" sz="1000">
                <a:solidFill>
                  <a:schemeClr val="accent1">
                    <a:lumMod val="50000"/>
                  </a:schemeClr>
                </a:solidFill>
                <a:latin typeface="Century Gothic"/>
                <a:ea typeface="Century Gothic"/>
                <a:cs typeface="Century Gothic"/>
              </a:rPr>
              <a:t>Ребенок не может быть зачислен в школу только в том случае, если в ней нет свободных мет;</a:t>
            </a:r>
          </a:p>
          <a:p>
            <a:pPr algn="l" indent="-171450" marL="171450">
              <a:buFont typeface="Wingdings"/>
              <a:buChar char="ü"/>
            </a:pPr>
            <a:r>
              <a:rPr b="true" spc="-5" sz="1000">
                <a:solidFill>
                  <a:schemeClr val="accent1">
                    <a:lumMod val="50000"/>
                  </a:schemeClr>
                </a:solidFill>
                <a:latin typeface="Century Gothic"/>
                <a:ea typeface="Century Gothic"/>
                <a:cs typeface="Century Gothic"/>
              </a:rPr>
              <a:t>если не представлен документ, подтверждающий законность нахождения на территории России;</a:t>
            </a:r>
          </a:p>
          <a:p>
            <a:pPr algn="l" indent="-171450" marL="171450">
              <a:buFont typeface="Wingdings"/>
              <a:buChar char="ü"/>
            </a:pPr>
            <a:r>
              <a:rPr b="true" spc="-5" sz="1000">
                <a:solidFill>
                  <a:schemeClr val="accent1">
                    <a:lumMod val="50000"/>
                  </a:schemeClr>
                </a:solidFill>
                <a:latin typeface="Century Gothic"/>
                <a:ea typeface="Century Gothic"/>
                <a:cs typeface="Century Gothic"/>
              </a:rPr>
              <a:t>если не прошел тестирование.</a:t>
            </a:r>
            <a:endParaRPr b="true" sz="100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hidden="false" id="75" name="Shape 75"/>
          <p:cNvSpPr txBox="false"/>
          <p:nvPr isPhoto="false"/>
        </p:nvSpPr>
        <p:spPr>
          <a:xfrm flipH="false" flipV="false" rot="0">
            <a:off x="5562600" y="1657851"/>
            <a:ext cx="6096000" cy="713164"/>
          </a:xfrm>
          <a:prstGeom prst="roundRect">
            <a:avLst>
              <a:gd fmla="val 6448" name="adj"/>
            </a:avLst>
          </a:prstGeom>
          <a:solidFill>
            <a:srgbClr val="184179"/>
          </a:solidFill>
          <a:ln>
            <a:noFill/>
          </a:ln>
        </p:spPr>
        <p:txBody>
          <a:bodyPr anchor="ctr" bIns="45720" lIns="91440" rIns="91440" tIns="45720"/>
          <a:p>
            <a:pPr algn="ctr">
              <a:spcAft>
                <a:spcPts val="0"/>
              </a:spcAft>
            </a:pPr>
            <a:r>
              <a:rPr sz="16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     </a:t>
            </a:r>
            <a:r>
              <a:rPr b="true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ПРОВЕРКА</a:t>
            </a:r>
            <a:r>
              <a:rPr sz="16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b="true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ДОКУМЕНТОВ</a:t>
            </a:r>
            <a:r>
              <a:rPr sz="16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, </a:t>
            </a:r>
            <a:r>
              <a:rPr b="true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НАПРАВЛЕНИЕ</a:t>
            </a:r>
            <a:r>
              <a:rPr sz="16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br>
              <a:rPr sz="1600">
                <a:solidFill>
                  <a:schemeClr val="bg1"/>
                </a:solidFill>
                <a:latin typeface="+mn-lt"/>
                <a:ea typeface="+mn-ea"/>
                <a:cs typeface="+mn-cs"/>
              </a:rPr>
            </a:br>
            <a:r>
              <a:rPr b="true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НА </a:t>
            </a:r>
            <a:r>
              <a:rPr b="true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ТЕСТИРОВАНИЕ</a:t>
            </a: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6" name="Shape 76"/>
          <p:cNvSpPr txBox="false"/>
          <p:nvPr isPhoto="false"/>
        </p:nvSpPr>
        <p:spPr>
          <a:xfrm flipH="false" flipV="false" rot="0">
            <a:off x="5562600" y="2514599"/>
            <a:ext cx="6252210" cy="3886200"/>
          </a:xfrm>
          <a:prstGeom prst="roundRect">
            <a:avLst>
              <a:gd fmla="val 6448" name="adj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 bIns="45720" lIns="91440" rIns="91440" tIns="45720"/>
          <a:lstStyle>
            <a:defPPr/>
            <a:lvl1pPr lvl="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just" indent="-171450" lvl="0" marL="521335" marR="487680">
              <a:lnSpc>
                <a:spcPct val="100000"/>
              </a:lnSpc>
              <a:spcBef>
                <a:spcPts val="1320"/>
              </a:spcBef>
              <a:buFont typeface="Wingdings"/>
              <a:buChar char="Ø"/>
            </a:pP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Образовательная организация </a:t>
            </a:r>
            <a:r>
              <a:rPr b="true"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не более 5 рабочих дней проводит проверку комплектности </a:t>
            </a: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предоставленных документов;</a:t>
            </a:r>
          </a:p>
          <a:p>
            <a:pPr algn="just" indent="-171450" lvl="0" marL="521335" marR="487680">
              <a:lnSpc>
                <a:spcPct val="100000"/>
              </a:lnSpc>
              <a:spcBef>
                <a:spcPts val="1320"/>
              </a:spcBef>
              <a:buFont typeface="Wingdings"/>
              <a:buChar char="Ø"/>
            </a:pP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Если представлен полный комплект документов, </a:t>
            </a: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общеобразовательная организация </a:t>
            </a:r>
            <a:r>
              <a:rPr b="true"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в течение 25 рабочих дней проверяет их достоверность</a:t>
            </a: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;</a:t>
            </a:r>
          </a:p>
          <a:p>
            <a:pPr algn="just" indent="-171450" lvl="0" marL="521335" marR="487680">
              <a:lnSpc>
                <a:spcPct val="100000"/>
              </a:lnSpc>
              <a:spcBef>
                <a:spcPts val="1320"/>
              </a:spcBef>
              <a:buFont typeface="Wingdings"/>
              <a:buChar char="Ø"/>
            </a:pP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После проверки достоверности документов ребенок </a:t>
            </a:r>
            <a:r>
              <a:rPr b="true"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направляется </a:t>
            </a:r>
            <a:br>
              <a:rPr b="true"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</a:br>
            <a:r>
              <a:rPr b="true"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в тестирующую организацию</a:t>
            </a: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;</a:t>
            </a:r>
          </a:p>
          <a:p>
            <a:pPr algn="just" indent="-171450" lvl="0" marL="521335" marR="487680">
              <a:lnSpc>
                <a:spcPct val="100000"/>
              </a:lnSpc>
              <a:spcBef>
                <a:spcPts val="1320"/>
              </a:spcBef>
              <a:buFont typeface="Wingdings"/>
              <a:buChar char="Ø"/>
            </a:pP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Информация о </a:t>
            </a:r>
            <a:r>
              <a:rPr b="true"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направлении на тестировании направляется по адресу , указанному в заявлении </a:t>
            </a: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о приеме на обучение, и в личный кабинет ЕПГУ;</a:t>
            </a:r>
          </a:p>
          <a:p>
            <a:pPr algn="just" indent="-171450" marL="521335" marR="487680">
              <a:spcBef>
                <a:spcPts val="1320"/>
              </a:spcBef>
              <a:buFont typeface="Wingdings"/>
              <a:buChar char="Ø"/>
            </a:pP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Одновременно </a:t>
            </a:r>
            <a:r>
              <a:rPr b="true"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общеобразовательная организация уведомляет тестирующую организацию </a:t>
            </a: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в электронной форме через ЕПГУ или </a:t>
            </a:r>
            <a:b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</a:b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с использованием РПГУ;</a:t>
            </a:r>
          </a:p>
          <a:p>
            <a:pPr algn="ctr" indent="0" lvl="0" marL="349885" marR="487680">
              <a:lnSpc>
                <a:spcPct val="100000"/>
              </a:lnSpc>
              <a:spcBef>
                <a:spcPts val="1320"/>
              </a:spcBef>
              <a:spcAft>
                <a:spcPts val="0"/>
              </a:spcAft>
            </a:pPr>
            <a:br>
              <a:rPr sz="1200">
                <a:solidFill>
                  <a:schemeClr val="tx1"/>
                </a:solidFill>
              </a:rPr>
            </a:br>
            <a:r>
              <a:rPr sz="1200">
                <a:solidFill>
                  <a:srgbClr val="FF0000"/>
                </a:solidFill>
                <a:latin typeface="Century Gothic"/>
                <a:ea typeface="Century Gothic"/>
                <a:cs typeface="Century Gothic"/>
              </a:rPr>
              <a:t>Если предоставлен неполный комплект документов, общеобразовательная организация не рассматривает заявление!</a:t>
            </a:r>
          </a:p>
        </p:txBody>
      </p:sp>
      <p:sp>
        <p:nvSpPr>
          <p:cNvPr hidden="false" id="77" name="Shape 77"/>
          <p:cNvSpPr txBox="false"/>
          <p:nvPr isPhoto="false"/>
        </p:nvSpPr>
        <p:spPr>
          <a:xfrm flipH="false" flipV="false" rot="0">
            <a:off x="5495925" y="1592584"/>
            <a:ext cx="546658" cy="830997"/>
          </a:xfrm>
          <a:prstGeom prst="rect">
            <a:avLst/>
          </a:prstGeom>
        </p:spPr>
        <p:txBody>
          <a:bodyPr bIns="45720" lIns="91440" rIns="91440" tIns="45720" wrap="square">
            <a:spAutoFit/>
          </a:bodyPr>
          <a:p>
            <a:pPr algn="ctr">
              <a:spcAft>
                <a:spcPts val="600"/>
              </a:spcAft>
            </a:pPr>
            <a:r>
              <a:rPr b="true" sz="4800">
                <a:solidFill>
                  <a:schemeClr val="bg1"/>
                </a:solidFill>
                <a:latin typeface="Arial"/>
                <a:ea typeface="Arial"/>
                <a:cs typeface="Arial"/>
              </a:rPr>
              <a:t>2</a:t>
            </a:r>
            <a:endParaRPr>
              <a:solidFill>
                <a:schemeClr val="bg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78" name="Shape 78"/>
          <p:cNvSpPr txBox="false"/>
          <p:nvPr isPhoto="false"/>
        </p:nvSpPr>
        <p:spPr>
          <a:xfrm flipH="false" flipV="false" rot="0">
            <a:off x="120014" y="1564505"/>
            <a:ext cx="546659" cy="830997"/>
          </a:xfrm>
          <a:prstGeom prst="rect">
            <a:avLst/>
          </a:prstGeom>
        </p:spPr>
        <p:txBody>
          <a:bodyPr bIns="45720" lIns="91440" rIns="91440" tIns="45720" wrap="square">
            <a:spAutoFit/>
          </a:bodyPr>
          <a:p>
            <a:pPr algn="ctr">
              <a:spcAft>
                <a:spcPts val="600"/>
              </a:spcAft>
            </a:pPr>
            <a:r>
              <a:rPr b="true" sz="4800">
                <a:solidFill>
                  <a:schemeClr val="bg1"/>
                </a:solidFill>
                <a:latin typeface="Arial"/>
                <a:ea typeface="Arial"/>
                <a:cs typeface="Arial"/>
              </a:rPr>
              <a:t>1</a:t>
            </a:r>
            <a:endParaRPr>
              <a:solidFill>
                <a:schemeClr val="bg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79" name="Shape 79"/>
          <p:cNvSpPr txBox="false"/>
          <p:nvPr isPhoto="false"/>
        </p:nvSpPr>
        <p:spPr>
          <a:xfrm flipH="false" flipV="false" rot="0">
            <a:off x="9982200" y="2"/>
            <a:ext cx="2209800" cy="671274"/>
          </a:xfrm>
          <a:prstGeom prst="rect">
            <a:avLst/>
          </a:prstGeom>
          <a:solidFill>
            <a:srgbClr val="184179"/>
          </a:solidFill>
          <a:ln>
            <a:noFill/>
          </a:ln>
        </p:spPr>
        <p:txBody>
          <a:bodyPr anchor="ctr" bIns="45720" lIns="91440" rIns="91440" tIns="45720"/>
          <a:p>
            <a:pPr algn="ctr"/>
            <a:endParaRPr b="true">
              <a:solidFill>
                <a:srgbClr val="FFFFFF"/>
              </a:solidFill>
              <a:latin typeface="Century Gothic"/>
              <a:ea typeface="Century Gothic"/>
              <a:cs typeface="Century Gothic"/>
            </a:endParaRPr>
          </a:p>
        </p:txBody>
      </p:sp>
    </p:spTree>
  </p:cSld>
</p:sld>
</file>

<file path=ppt/slides/slide3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80" name="GroupShape 80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81" name="Shape 81"/>
          <p:cNvSpPr txBox="true"/>
          <p:nvPr isPhoto="false">
            <p:ph idx="0" type="title"/>
          </p:nvPr>
        </p:nvSpPr>
        <p:spPr>
          <a:xfrm flipH="false" flipV="false" rot="0">
            <a:off x="131572" y="0"/>
            <a:ext cx="7259828" cy="628377"/>
          </a:xfrm>
          <a:prstGeom prst="rect">
            <a:avLst/>
          </a:prstGeom>
        </p:spPr>
        <p:txBody>
          <a:bodyPr bIns="0" lIns="0" rIns="0" tIns="12700" vert="horz" wrap="square">
            <a:spAutoFit/>
          </a:bodyPr>
          <a:lstStyle>
            <a:defPPr/>
            <a:lvl1pPr lvl="0"/>
          </a:lstStyle>
          <a:p>
            <a:pPr indent="0" marL="12700">
              <a:lnSpc>
                <a:spcPct val="100000"/>
              </a:lnSpc>
              <a:spcBef>
                <a:spcPts val="100"/>
              </a:spcBef>
            </a:pPr>
            <a:r>
              <a:rPr spc="-1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ПРИКАЗ № 171 от 04 марта </a:t>
            </a:r>
            <a:r>
              <a:rPr spc="-1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2025 г</a:t>
            </a:r>
            <a:r>
              <a:rPr spc="-1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.  </a:t>
            </a:r>
            <a:br>
              <a:rPr spc="-1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</a:br>
            <a:r>
              <a:rPr spc="-1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ПОРЯДОК ПРИЕМА НА ОБУЧЕНИЕ </a:t>
            </a:r>
          </a:p>
        </p:txBody>
      </p:sp>
      <p:sp>
        <p:nvSpPr>
          <p:cNvPr hidden="false" id="82" name="Shape 82"/>
          <p:cNvSpPr txBox="false"/>
          <p:nvPr isPhoto="false"/>
        </p:nvSpPr>
        <p:spPr>
          <a:xfrm flipH="false" flipV="false" rot="0">
            <a:off x="163830" y="810776"/>
            <a:ext cx="11650980" cy="713163"/>
          </a:xfrm>
          <a:prstGeom prst="roundRect">
            <a:avLst>
              <a:gd fmla="val 6448" name="adj"/>
            </a:avLst>
          </a:prstGeom>
          <a:solidFill>
            <a:srgbClr val="184179"/>
          </a:solidFill>
          <a:ln>
            <a:noFill/>
          </a:ln>
        </p:spPr>
        <p:txBody>
          <a:bodyPr anchor="ctr" bIns="45720" lIns="91440" rIns="91440" tIns="45720"/>
          <a:p>
            <a:pPr algn="ctr">
              <a:spcAft>
                <a:spcPts val="0"/>
              </a:spcAft>
            </a:pPr>
            <a:r>
              <a:rPr b="true" sz="160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ПОСЛЕ</a:t>
            </a:r>
            <a:r>
              <a:rPr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b="true" sz="160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ПРОХОЖДЕНИЯ</a:t>
            </a:r>
            <a:r>
              <a:rPr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b="true" sz="160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ТЕСТИРОВАНИЯ</a:t>
            </a: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83" name="Shape 83"/>
          <p:cNvSpPr txBox="false"/>
          <p:nvPr isPhoto="false"/>
        </p:nvSpPr>
        <p:spPr>
          <a:xfrm flipH="false" flipV="false" rot="0">
            <a:off x="6096000" y="3352800"/>
            <a:ext cx="5393055" cy="1433466"/>
          </a:xfrm>
          <a:prstGeom prst="roundRect">
            <a:avLst>
              <a:gd fmla="val 6448" name="adj"/>
            </a:avLst>
          </a:prstGeom>
          <a:solidFill>
            <a:srgbClr val="FFFFFF">
              <a:lumMod val="85000"/>
            </a:srgbClr>
          </a:solidFill>
          <a:ln w="12700">
            <a:noFill/>
          </a:ln>
        </p:spPr>
        <p:txBody>
          <a:bodyPr anchor="ctr" bIns="45720" lIns="91440" rIns="91440" tIns="45720"/>
          <a:p>
            <a:pPr algn="ctr" indent="0" marL="628650" marR="0">
              <a:lnSpc>
                <a:spcPct val="100000"/>
              </a:lnSpc>
              <a:spcBef>
                <a:spcPts val="0"/>
              </a:spcBef>
            </a:pPr>
            <a:r>
              <a:rPr spc="-5" sz="1200">
                <a:solidFill>
                  <a:schemeClr val="tx2">
                    <a:lumMod val="50000"/>
                  </a:schemeClr>
                </a:solidFill>
                <a:latin typeface="Century Gothic"/>
                <a:ea typeface="Century Gothic"/>
                <a:cs typeface="Century Gothic"/>
              </a:rPr>
              <a:t>Если заявление о приеме на обучение подано в электронном виде, запрещается требовать копии документов за исключение копий или оригиналов документов, подтверждение которых в электронном виде невозможно.</a:t>
            </a:r>
          </a:p>
        </p:txBody>
      </p:sp>
      <p:sp>
        <p:nvSpPr>
          <p:cNvPr hidden="false" id="84" name="Shape 84"/>
          <p:cNvSpPr txBox="false"/>
          <p:nvPr isPhoto="false"/>
        </p:nvSpPr>
        <p:spPr>
          <a:xfrm flipH="false" flipV="false" rot="0">
            <a:off x="163830" y="2644425"/>
            <a:ext cx="11723370" cy="713163"/>
          </a:xfrm>
          <a:prstGeom prst="roundRect">
            <a:avLst>
              <a:gd fmla="val 6448" name="adj"/>
            </a:avLst>
          </a:prstGeom>
          <a:solidFill>
            <a:srgbClr val="184179"/>
          </a:solidFill>
          <a:ln>
            <a:noFill/>
          </a:ln>
        </p:spPr>
        <p:txBody>
          <a:bodyPr anchor="ctr" bIns="45720" lIns="91440" rIns="91440" tIns="45720"/>
          <a:p>
            <a:pPr algn="ctr">
              <a:spcAft>
                <a:spcPts val="0"/>
              </a:spcAft>
            </a:pPr>
            <a:r>
              <a:rPr b="true" sz="160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ДОПОЛНИТЕЛЬНО </a:t>
            </a: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85" name="Shape 85"/>
          <p:cNvSpPr txBox="false"/>
          <p:nvPr isPhoto="false"/>
        </p:nvSpPr>
        <p:spPr>
          <a:xfrm flipH="false" flipV="false" rot="0">
            <a:off x="163830" y="1635174"/>
            <a:ext cx="3112770" cy="879426"/>
          </a:xfrm>
          <a:prstGeom prst="roundRect">
            <a:avLst>
              <a:gd fmla="val 6448" name="adj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 bIns="45720" lIns="91440" rIns="91440" tIns="45720"/>
          <a:p>
            <a:pPr algn="ctr"/>
            <a:r>
              <a:rPr spc="-5" sz="1100">
                <a:solidFill>
                  <a:schemeClr val="accent1">
                    <a:lumMod val="50000"/>
                  </a:schemeClr>
                </a:solidFill>
                <a:latin typeface="Century Gothic"/>
                <a:ea typeface="Century Gothic"/>
                <a:cs typeface="Century Gothic"/>
              </a:rPr>
              <a:t>Тестирующая организация </a:t>
            </a:r>
            <a:r>
              <a:rPr b="true" spc="-5" sz="1100">
                <a:solidFill>
                  <a:schemeClr val="accent1">
                    <a:lumMod val="50000"/>
                  </a:schemeClr>
                </a:solidFill>
                <a:latin typeface="Century Gothic"/>
                <a:ea typeface="Century Gothic"/>
                <a:cs typeface="Century Gothic"/>
              </a:rPr>
              <a:t>в течение 3-х дней </a:t>
            </a:r>
            <a:r>
              <a:rPr spc="-5" sz="1100">
                <a:solidFill>
                  <a:schemeClr val="accent1">
                    <a:lumMod val="50000"/>
                  </a:schemeClr>
                </a:solidFill>
                <a:latin typeface="Century Gothic"/>
                <a:ea typeface="Century Gothic"/>
                <a:cs typeface="Century Gothic"/>
              </a:rPr>
              <a:t>после тестирования уведомляет образовательную организацию (школу) о результатах</a:t>
            </a:r>
            <a:endParaRPr sz="1100">
              <a:solidFill>
                <a:schemeClr val="accent1">
                  <a:lumMod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86" name="Shape 86"/>
          <p:cNvSpPr txBox="false"/>
          <p:nvPr isPhoto="false"/>
        </p:nvSpPr>
        <p:spPr>
          <a:xfrm flipH="false" flipV="false" rot="0">
            <a:off x="304800" y="3352800"/>
            <a:ext cx="5393055" cy="1295400"/>
          </a:xfrm>
          <a:prstGeom prst="roundRect">
            <a:avLst>
              <a:gd fmla="val 6448" name="adj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 bIns="45720" lIns="91440" rIns="91440" tIns="45720"/>
          <a:p>
            <a:pPr algn="just">
              <a:spcAft>
                <a:spcPts val="0"/>
              </a:spcAft>
            </a:pPr>
            <a:r>
              <a:rPr spc="-5" sz="1200">
                <a:solidFill>
                  <a:schemeClr val="tx2">
                    <a:lumMod val="50000"/>
                  </a:schemeClr>
                </a:solidFill>
                <a:latin typeface="Century Gothic"/>
                <a:ea typeface="Century Gothic"/>
                <a:cs typeface="Century Gothic"/>
              </a:rPr>
              <a:t>Граждане</a:t>
            </a:r>
            <a:r>
              <a:rPr sz="1200">
                <a:solidFill>
                  <a:schemeClr val="tx2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pc="-5" sz="1200">
                <a:solidFill>
                  <a:schemeClr val="tx2">
                    <a:lumMod val="50000"/>
                  </a:schemeClr>
                </a:solidFill>
                <a:latin typeface="Century Gothic"/>
                <a:ea typeface="Century Gothic"/>
                <a:cs typeface="Century Gothic"/>
              </a:rPr>
              <a:t>Белоруссии при приеме в школу предъявляют:</a:t>
            </a: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  <a:p>
            <a:pPr algn="just" indent="450215" marL="0">
              <a:spcAft>
                <a:spcPts val="0"/>
              </a:spcAft>
            </a:pPr>
            <a:r>
              <a:rPr spc="-5" sz="1200">
                <a:solidFill>
                  <a:schemeClr val="tx2">
                    <a:lumMod val="50000"/>
                  </a:schemeClr>
                </a:solidFill>
                <a:latin typeface="Century Gothic"/>
                <a:ea typeface="Century Gothic"/>
                <a:cs typeface="Century Gothic"/>
              </a:rPr>
              <a:t>копия свидетельства о рождении ребенка;</a:t>
            </a: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  <a:p>
            <a:pPr algn="just" indent="450215" marL="0">
              <a:spcAft>
                <a:spcPts val="0"/>
              </a:spcAft>
            </a:pPr>
            <a:r>
              <a:rPr spc="-5" sz="1200">
                <a:solidFill>
                  <a:schemeClr val="tx2">
                    <a:lumMod val="50000"/>
                  </a:schemeClr>
                </a:solidFill>
                <a:latin typeface="Century Gothic"/>
                <a:ea typeface="Century Gothic"/>
                <a:cs typeface="Century Gothic"/>
              </a:rPr>
              <a:t>копия паспорта;</a:t>
            </a: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  <a:p>
            <a:pPr algn="just" indent="450215" marL="0">
              <a:spcAft>
                <a:spcPts val="0"/>
              </a:spcAft>
            </a:pPr>
            <a:r>
              <a:rPr spc="-5" sz="1200">
                <a:solidFill>
                  <a:schemeClr val="tx2">
                    <a:lumMod val="50000"/>
                  </a:schemeClr>
                </a:solidFill>
                <a:latin typeface="Century Gothic"/>
                <a:ea typeface="Century Gothic"/>
                <a:cs typeface="Century Gothic"/>
              </a:rPr>
              <a:t>справку о регистрации по месту жительства.</a:t>
            </a: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87" name="Shape 87"/>
          <p:cNvSpPr txBox="false"/>
          <p:nvPr isPhoto="false"/>
        </p:nvSpPr>
        <p:spPr>
          <a:xfrm flipH="false" flipV="false" rot="0">
            <a:off x="3505200" y="1673775"/>
            <a:ext cx="4038600" cy="856748"/>
          </a:xfrm>
          <a:prstGeom prst="roundRect">
            <a:avLst>
              <a:gd fmla="val 6448" name="adj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 bIns="45720" lIns="91440" rIns="91440" tIns="45720"/>
          <a:p>
            <a:pPr algn="ctr"/>
            <a:r>
              <a:rPr spc="-5" sz="1100">
                <a:solidFill>
                  <a:schemeClr val="accent1">
                    <a:lumMod val="50000"/>
                  </a:schemeClr>
                </a:solidFill>
                <a:latin typeface="Century Gothic"/>
                <a:ea typeface="Century Gothic"/>
                <a:cs typeface="Century Gothic"/>
              </a:rPr>
              <a:t>Информация </a:t>
            </a:r>
            <a:r>
              <a:rPr b="true" spc="-5" sz="1100">
                <a:solidFill>
                  <a:schemeClr val="accent1">
                    <a:lumMod val="50000"/>
                  </a:schemeClr>
                </a:solidFill>
                <a:latin typeface="Century Gothic"/>
                <a:ea typeface="Century Gothic"/>
                <a:cs typeface="Century Gothic"/>
              </a:rPr>
              <a:t>о результатах тестирования и рассмотрения заявления о приеме на обучение направляется по адресу </a:t>
            </a:r>
            <a:r>
              <a:rPr spc="-5" sz="1100">
                <a:solidFill>
                  <a:schemeClr val="accent1">
                    <a:lumMod val="50000"/>
                  </a:schemeClr>
                </a:solidFill>
                <a:latin typeface="Century Gothic"/>
                <a:ea typeface="Century Gothic"/>
                <a:cs typeface="Century Gothic"/>
              </a:rPr>
              <a:t>(почтовый или электронный), указанному в заявлении о приеме на обучение, и в личный кабинет ЕПГУ</a:t>
            </a: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88" name="Shape 88"/>
          <p:cNvSpPr txBox="false"/>
          <p:nvPr isPhoto="false"/>
        </p:nvSpPr>
        <p:spPr>
          <a:xfrm flipH="false" flipV="false" rot="0">
            <a:off x="7848600" y="1657850"/>
            <a:ext cx="4038600" cy="872673"/>
          </a:xfrm>
          <a:prstGeom prst="roundRect">
            <a:avLst>
              <a:gd fmla="val 6448" name="adj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 bIns="45720" lIns="91440" rIns="91440" tIns="45720"/>
          <a:p>
            <a:pPr algn="ctr"/>
            <a:r>
              <a:rPr spc="-5" sz="1100">
                <a:solidFill>
                  <a:schemeClr val="accent1">
                    <a:lumMod val="50000"/>
                  </a:schemeClr>
                </a:solidFill>
                <a:latin typeface="Century Gothic"/>
                <a:ea typeface="Century Gothic"/>
                <a:cs typeface="Century Gothic"/>
              </a:rPr>
              <a:t>Руководитель  общеобразовательной организации издает распорядительный акт о приеме на обучение ребенка </a:t>
            </a:r>
            <a:r>
              <a:rPr b="true" spc="-5" sz="1100">
                <a:solidFill>
                  <a:schemeClr val="accent1">
                    <a:lumMod val="50000"/>
                  </a:schemeClr>
                </a:solidFill>
                <a:latin typeface="Century Gothic"/>
                <a:ea typeface="Century Gothic"/>
                <a:cs typeface="Century Gothic"/>
              </a:rPr>
              <a:t>в течение 5 рабочих дней </a:t>
            </a:r>
            <a:r>
              <a:rPr spc="-5" sz="1100">
                <a:solidFill>
                  <a:schemeClr val="accent1">
                    <a:lumMod val="50000"/>
                  </a:schemeClr>
                </a:solidFill>
                <a:latin typeface="Century Gothic"/>
                <a:ea typeface="Century Gothic"/>
                <a:cs typeface="Century Gothic"/>
              </a:rPr>
              <a:t>после официального поступления информации об успешном прохождении тестирования</a:t>
            </a: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89" name="Shape 89"/>
          <p:cNvSpPr txBox="false"/>
          <p:nvPr isPhoto="false"/>
        </p:nvSpPr>
        <p:spPr>
          <a:xfrm flipH="false" flipV="false" rot="0">
            <a:off x="173355" y="751859"/>
            <a:ext cx="546659" cy="830997"/>
          </a:xfrm>
          <a:prstGeom prst="rect">
            <a:avLst/>
          </a:prstGeom>
        </p:spPr>
        <p:txBody>
          <a:bodyPr bIns="45720" lIns="91440" rIns="91440" tIns="45720" wrap="square">
            <a:spAutoFit/>
          </a:bodyPr>
          <a:p>
            <a:pPr algn="ctr">
              <a:spcAft>
                <a:spcPts val="600"/>
              </a:spcAft>
            </a:pPr>
            <a:r>
              <a:rPr b="true" sz="4800">
                <a:solidFill>
                  <a:schemeClr val="bg1"/>
                </a:solidFill>
                <a:latin typeface="Arial"/>
                <a:ea typeface="Arial"/>
                <a:cs typeface="Arial"/>
              </a:rPr>
              <a:t>3</a:t>
            </a:r>
            <a:endParaRPr>
              <a:solidFill>
                <a:schemeClr val="bg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90" name="Shape 90"/>
          <p:cNvSpPr txBox="false"/>
          <p:nvPr isPhoto="false"/>
        </p:nvSpPr>
        <p:spPr>
          <a:xfrm flipH="false" flipV="false" rot="0">
            <a:off x="173355" y="2530524"/>
            <a:ext cx="546659" cy="830997"/>
          </a:xfrm>
          <a:prstGeom prst="rect">
            <a:avLst/>
          </a:prstGeom>
        </p:spPr>
        <p:txBody>
          <a:bodyPr bIns="45720" lIns="91440" rIns="91440" tIns="45720" wrap="square">
            <a:spAutoFit/>
          </a:bodyPr>
          <a:p>
            <a:pPr algn="ctr">
              <a:spcAft>
                <a:spcPts val="600"/>
              </a:spcAft>
            </a:pPr>
            <a:r>
              <a:rPr b="true" sz="4800">
                <a:solidFill>
                  <a:schemeClr val="bg1"/>
                </a:solidFill>
                <a:latin typeface="Arial"/>
                <a:ea typeface="Arial"/>
                <a:cs typeface="Arial"/>
              </a:rPr>
              <a:t>4</a:t>
            </a:r>
            <a:endParaRPr>
              <a:solidFill>
                <a:schemeClr val="bg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91" name="Shape 91"/>
          <p:cNvSpPr txBox="false"/>
          <p:nvPr isPhoto="false"/>
        </p:nvSpPr>
        <p:spPr>
          <a:xfrm flipH="false" flipV="false" rot="0">
            <a:off x="228600" y="4724400"/>
            <a:ext cx="5562600" cy="1524000"/>
          </a:xfrm>
          <a:prstGeom prst="roundRect">
            <a:avLst>
              <a:gd fmla="val 6448" name="adj"/>
            </a:avLst>
          </a:prstGeom>
          <a:solidFill>
            <a:srgbClr val="FFFFFF">
              <a:lumMod val="85000"/>
            </a:srgbClr>
          </a:solidFill>
          <a:ln w="12700">
            <a:noFill/>
          </a:ln>
        </p:spPr>
        <p:txBody>
          <a:bodyPr anchor="ctr" bIns="45720" lIns="91440" rIns="91440" tIns="45720"/>
          <a:p>
            <a:pPr algn="ctr" indent="0" marL="628650" marR="0">
              <a:lnSpc>
                <a:spcPct val="100000"/>
              </a:lnSpc>
              <a:spcBef>
                <a:spcPts val="0"/>
              </a:spcBef>
            </a:pPr>
            <a:r>
              <a:rPr spc="-5" sz="1200">
                <a:solidFill>
                  <a:schemeClr val="tx2">
                    <a:lumMod val="50000"/>
                  </a:schemeClr>
                </a:solidFill>
                <a:latin typeface="Century Gothic"/>
                <a:ea typeface="Century Gothic"/>
                <a:cs typeface="Century Gothic"/>
              </a:rPr>
              <a:t>Письмо комитета от 26 марта 2025 № И-10/2143 </a:t>
            </a:r>
            <a:br>
              <a:rPr spc="-5" sz="1200">
                <a:solidFill>
                  <a:schemeClr val="tx2">
                    <a:lumMod val="50000"/>
                  </a:schemeClr>
                </a:solidFill>
                <a:latin typeface="Century Gothic"/>
                <a:ea typeface="Century Gothic"/>
                <a:cs typeface="Century Gothic"/>
              </a:rPr>
            </a:br>
            <a:r>
              <a:rPr spc="-5" sz="1200">
                <a:solidFill>
                  <a:schemeClr val="tx2">
                    <a:lumMod val="50000"/>
                  </a:schemeClr>
                </a:solidFill>
                <a:latin typeface="Century Gothic"/>
                <a:ea typeface="Century Gothic"/>
                <a:cs typeface="Century Gothic"/>
              </a:rPr>
              <a:t>(Памятка об осуществлении образовательной организацией проверки достоверности документов, подтверждающих законность нахождения ребенка и его законных представителей на территории Российской Федерации, разработанную МВД России).</a:t>
            </a:r>
          </a:p>
        </p:txBody>
      </p:sp>
      <p:sp>
        <p:nvSpPr>
          <p:cNvPr hidden="false" id="92" name="Shape 92"/>
          <p:cNvSpPr txBox="false"/>
          <p:nvPr isPhoto="false"/>
        </p:nvSpPr>
        <p:spPr>
          <a:xfrm flipH="false" flipV="false" rot="0">
            <a:off x="6096000" y="4953000"/>
            <a:ext cx="5410200" cy="1295400"/>
          </a:xfrm>
          <a:prstGeom prst="roundRect">
            <a:avLst>
              <a:gd fmla="val 6448" name="adj"/>
            </a:avLst>
          </a:prstGeom>
          <a:solidFill>
            <a:srgbClr val="FFFFFF">
              <a:lumMod val="85000"/>
            </a:srgbClr>
          </a:solidFill>
          <a:ln w="12700">
            <a:noFill/>
          </a:ln>
        </p:spPr>
        <p:txBody>
          <a:bodyPr anchor="ctr" bIns="45720" lIns="91440" rIns="91440" tIns="45720"/>
          <a:p>
            <a:pPr algn="ctr" indent="0" marL="628650" marR="0">
              <a:lnSpc>
                <a:spcPct val="100000"/>
              </a:lnSpc>
              <a:spcBef>
                <a:spcPts val="0"/>
              </a:spcBef>
            </a:pPr>
            <a:r>
              <a:rPr spc="-5" sz="1200">
                <a:solidFill>
                  <a:schemeClr val="tx2">
                    <a:lumMod val="50000"/>
                  </a:schemeClr>
                </a:solidFill>
                <a:latin typeface="Century Gothic"/>
                <a:ea typeface="Century Gothic"/>
                <a:cs typeface="Century Gothic"/>
              </a:rPr>
              <a:t>В соответствии с пунктом 1 статьи 312 Федерального закона № 115-ФЗ учет иностранных граждан, находящихся в Российской Федерации и не имеющих законных оснований для пребывания (проживания) в Российской Федерации, осуществляется путем внесения сведений о них, в том числе персональных данных, в реестр контролируемых лиц.</a:t>
            </a:r>
          </a:p>
        </p:txBody>
      </p:sp>
      <p:sp>
        <p:nvSpPr>
          <p:cNvPr hidden="false" id="93" name="Shape 93"/>
          <p:cNvSpPr txBox="false"/>
          <p:nvPr isPhoto="false"/>
        </p:nvSpPr>
        <p:spPr>
          <a:xfrm flipH="false" flipV="false" rot="0">
            <a:off x="9982200" y="2"/>
            <a:ext cx="2209800" cy="671274"/>
          </a:xfrm>
          <a:prstGeom prst="rect">
            <a:avLst/>
          </a:prstGeom>
          <a:solidFill>
            <a:srgbClr val="184179"/>
          </a:solidFill>
          <a:ln>
            <a:noFill/>
          </a:ln>
        </p:spPr>
        <p:txBody>
          <a:bodyPr anchor="ctr" bIns="45720" lIns="91440" rIns="91440" tIns="45720"/>
          <a:p>
            <a:pPr algn="ctr"/>
            <a:endParaRPr b="true">
              <a:solidFill>
                <a:srgbClr val="FFFFFF"/>
              </a:solidFill>
              <a:latin typeface="Century Gothic"/>
              <a:ea typeface="Century Gothic"/>
              <a:cs typeface="Century Gothic"/>
            </a:endParaRPr>
          </a:p>
        </p:txBody>
      </p:sp>
    </p:spTree>
  </p:cSld>
</p:sld>
</file>

<file path=ppt/slides/slide4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94" name="GroupShape 94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95" name="Shape 95"/>
          <p:cNvSpPr txBox="true"/>
          <p:nvPr isPhoto="false">
            <p:ph idx="0" type="title"/>
          </p:nvPr>
        </p:nvSpPr>
        <p:spPr>
          <a:xfrm flipH="false" flipV="false" rot="0">
            <a:off x="131572" y="0"/>
            <a:ext cx="10022331" cy="628377"/>
          </a:xfrm>
          <a:prstGeom prst="rect">
            <a:avLst/>
          </a:prstGeom>
        </p:spPr>
        <p:txBody>
          <a:bodyPr bIns="0" lIns="0" rIns="0" tIns="12700" vert="horz" wrap="square">
            <a:spAutoFit/>
          </a:bodyPr>
          <a:lstStyle>
            <a:defPPr/>
            <a:lvl1pPr lvl="0"/>
          </a:lstStyle>
          <a:p>
            <a:pPr indent="0" marL="12700">
              <a:spcBef>
                <a:spcPts val="100"/>
              </a:spcBef>
            </a:pPr>
            <a:r>
              <a:rPr spc="-1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ПРИКАЗ № 170 от 04 марта 2025г.  </a:t>
            </a:r>
            <a:br>
              <a:rPr spc="-1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</a:br>
            <a:r>
              <a:rPr spc="-1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ПОРЯДОК ПРОВЕДЕНИЯ ТЕСТИРОВАНИЯ </a:t>
            </a:r>
          </a:p>
        </p:txBody>
      </p:sp>
      <p:sp>
        <p:nvSpPr>
          <p:cNvPr hidden="false" id="96" name="Shape 96"/>
          <p:cNvSpPr txBox="true"/>
          <p:nvPr isPhoto="false"/>
        </p:nvSpPr>
        <p:spPr>
          <a:xfrm flipH="false" flipV="false" rot="0">
            <a:off x="232409" y="1705274"/>
            <a:ext cx="11596369" cy="324448"/>
          </a:xfrm>
          <a:prstGeom prst="rect">
            <a:avLst/>
          </a:prstGeom>
          <a:solidFill>
            <a:srgbClr val="001F5F"/>
          </a:solidFill>
        </p:spPr>
        <p:txBody>
          <a:bodyPr bIns="0" lIns="0" rIns="0" tIns="16510" vert="horz" wrap="square">
            <a:spAutoFit/>
          </a:bodyPr>
          <a:p>
            <a:pPr algn="ctr" indent="0" marL="350520" marR="895350">
              <a:spcBef>
                <a:spcPts val="130"/>
              </a:spcBef>
            </a:pPr>
            <a:r>
              <a:rPr b="true" sz="200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2 ТЕСТИРОВАНИЕ</a:t>
            </a:r>
            <a:endParaRPr b="true" sz="200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hidden="false" id="97" name="Shape 97"/>
          <p:cNvSpPr txBox="false"/>
          <p:nvPr isPhoto="false"/>
        </p:nvSpPr>
        <p:spPr>
          <a:xfrm flipH="false" flipV="false" rot="0">
            <a:off x="167004" y="2133599"/>
            <a:ext cx="6005196" cy="4096823"/>
          </a:xfrm>
          <a:prstGeom prst="roundRect">
            <a:avLst>
              <a:gd fmla="val 6448" name="adj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 bIns="45720" lIns="91440" rIns="91440" tIns="45720"/>
          <a:lstStyle>
            <a:defPPr/>
            <a:lvl1pPr lvl="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l" indent="-342900" marL="342900" marR="969010">
              <a:spcBef>
                <a:spcPts val="1095"/>
              </a:spcBef>
              <a:buFont typeface="+mn-lt"/>
              <a:buAutoNum startAt="1" type="arabicPeriod"/>
            </a:pP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Тестирование проводится на основании направления, выданного образовательной организацией;</a:t>
            </a:r>
          </a:p>
          <a:p>
            <a:pPr algn="l" indent="-342900" marL="342900" marR="969010">
              <a:spcBef>
                <a:spcPts val="1095"/>
              </a:spcBef>
              <a:buFont typeface="+mn-lt"/>
              <a:buAutoNum startAt="1" type="arabicPeriod"/>
            </a:pP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Родители не позднее чем через 7 рабочих дней после дня получения направления лично обращаются в тестирующую организацию для записи на тестирование;</a:t>
            </a:r>
          </a:p>
          <a:p>
            <a:pPr algn="l" indent="-342900" marL="342900" marR="969010">
              <a:spcBef>
                <a:spcPts val="1095"/>
              </a:spcBef>
              <a:buFont typeface="+mn-lt"/>
              <a:buAutoNum startAt="1" type="arabicPeriod"/>
            </a:pP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Тестирование проводится ежемесячно в тестирующих организациях каждый второй и четвертый вторник месяца.</a:t>
            </a:r>
            <a:endParaRPr sz="1100">
              <a:solidFill>
                <a:schemeClr val="tx1"/>
              </a:solidFill>
              <a:latin typeface="Century Gothic"/>
              <a:ea typeface="Century Gothic"/>
              <a:cs typeface="Century Gothic"/>
            </a:endParaRPr>
          </a:p>
          <a:p>
            <a:pPr algn="l" indent="-342900" marL="342900" marR="969010">
              <a:spcBef>
                <a:spcPts val="1095"/>
              </a:spcBef>
              <a:buFont typeface="+mn-lt"/>
              <a:buAutoNum startAt="1" type="arabicPeriod"/>
            </a:pP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Информация о датах проведения тестирования, демоверсии диагностических материалов, критерии оценивания размещаются на официальных сайтах тестирующих организаций;</a:t>
            </a:r>
          </a:p>
          <a:p>
            <a:pPr algn="l" indent="-342900" marL="342900" marR="969010">
              <a:spcBef>
                <a:spcPts val="1095"/>
              </a:spcBef>
              <a:buFont typeface="+mn-lt"/>
              <a:buAutoNum startAt="1" type="arabicPeriod"/>
            </a:pP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В тестирующих организациях организуется пункт прохождения тестирования (далее - ППТ). В ППТ может быть использовано оборудование, применяемое в пунктах проведения экзаменов при проведении ГИА.</a:t>
            </a:r>
          </a:p>
          <a:p>
            <a:pPr algn="l" indent="-342900" marL="342900" marR="969010">
              <a:spcBef>
                <a:spcPts val="1095"/>
              </a:spcBef>
              <a:buFont typeface="+mn-lt"/>
              <a:buAutoNum startAt="1" type="arabicPeriod"/>
            </a:pP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Тестирование проводится по годам обучения. Уровни знания русского языка:  достаточный и недостаточный</a:t>
            </a: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;</a:t>
            </a:r>
            <a:endParaRPr sz="1100">
              <a:solidFill>
                <a:schemeClr val="tx1"/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hidden="false" id="98" name="Shape 98"/>
          <p:cNvSpPr txBox="false"/>
          <p:nvPr isPhoto="false"/>
        </p:nvSpPr>
        <p:spPr>
          <a:xfrm flipH="false" flipV="false" rot="0">
            <a:off x="6234169" y="2051170"/>
            <a:ext cx="5806440" cy="3903071"/>
          </a:xfrm>
          <a:prstGeom prst="roundRect">
            <a:avLst>
              <a:gd fmla="val 6448" name="adj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 bIns="45720" lIns="91440" rIns="91440" tIns="45720"/>
          <a:lstStyle>
            <a:defPPr/>
            <a:lvl1pPr lvl="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just">
              <a:spcAft>
                <a:spcPts val="0"/>
              </a:spcAft>
            </a:pPr>
            <a:endParaRPr sz="14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algn="just">
              <a:spcAft>
                <a:spcPts val="0"/>
              </a:spcAft>
            </a:pPr>
            <a:endParaRPr sz="14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algn="just">
              <a:spcAft>
                <a:spcPts val="0"/>
              </a:spcAft>
            </a:pP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7. Тестирование проводится в устной и письменной форме </a:t>
            </a:r>
            <a:b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</a:b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(</a:t>
            </a: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за исключением тестирования поступающих в 1 класс). Продолжительность проведения  тестирования составляет не более 80 </a:t>
            </a: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минут</a:t>
            </a: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  <a:p>
            <a:pPr algn="just">
              <a:spcAft>
                <a:spcPts val="0"/>
              </a:spcAft>
            </a:pPr>
            <a:endParaRPr sz="1100">
              <a:solidFill>
                <a:schemeClr val="tx1"/>
              </a:solidFill>
              <a:latin typeface="Century Gothic"/>
              <a:ea typeface="Century Gothic"/>
              <a:cs typeface="Century Gothic"/>
            </a:endParaRPr>
          </a:p>
          <a:p>
            <a:pPr algn="just">
              <a:spcAft>
                <a:spcPts val="0"/>
              </a:spcAft>
            </a:pP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8. Во время проведения тестирования обязательна видео и аудио запись</a:t>
            </a: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;</a:t>
            </a: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  <a:p>
            <a:pPr algn="just">
              <a:spcAft>
                <a:spcPts val="0"/>
              </a:spcAft>
            </a:pPr>
            <a:endParaRPr sz="1100">
              <a:solidFill>
                <a:schemeClr val="tx1"/>
              </a:solidFill>
              <a:latin typeface="Century Gothic"/>
              <a:ea typeface="Century Gothic"/>
              <a:cs typeface="Century Gothic"/>
            </a:endParaRPr>
          </a:p>
          <a:p>
            <a:pPr algn="just">
              <a:spcAft>
                <a:spcPts val="0"/>
              </a:spcAft>
            </a:pP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9</a:t>
            </a: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. Для </a:t>
            </a: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проведения тестирования создается комиссия. </a:t>
            </a:r>
            <a:endParaRPr sz="1100">
              <a:solidFill>
                <a:schemeClr val="tx1"/>
              </a:solidFill>
              <a:latin typeface="Century Gothic"/>
              <a:ea typeface="Century Gothic"/>
              <a:cs typeface="Century Gothic"/>
            </a:endParaRPr>
          </a:p>
          <a:p>
            <a:pPr algn="just">
              <a:spcAft>
                <a:spcPts val="0"/>
              </a:spcAft>
            </a:pPr>
            <a:endParaRPr sz="1100">
              <a:solidFill>
                <a:schemeClr val="tx1"/>
              </a:solidFill>
              <a:latin typeface="Century Gothic"/>
              <a:ea typeface="Century Gothic"/>
              <a:cs typeface="Century Gothic"/>
            </a:endParaRPr>
          </a:p>
          <a:p>
            <a:pPr algn="just">
              <a:spcAft>
                <a:spcPts val="0"/>
              </a:spcAft>
            </a:pP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10. Перед проведением тестирования проводиться инструктаж ребенка</a:t>
            </a: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.</a:t>
            </a: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  <a:p>
            <a:pPr algn="just">
              <a:spcAft>
                <a:spcPts val="0"/>
              </a:spcAft>
            </a:pPr>
            <a:endParaRPr sz="1100">
              <a:solidFill>
                <a:schemeClr val="tx1"/>
              </a:solidFill>
              <a:latin typeface="Century Gothic"/>
              <a:ea typeface="Century Gothic"/>
              <a:cs typeface="Century Gothic"/>
            </a:endParaRPr>
          </a:p>
          <a:p>
            <a:pPr algn="just">
              <a:spcAft>
                <a:spcPts val="0"/>
              </a:spcAft>
            </a:pP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11. При проведении тестирования ребенку запрещается пользоваться любыми подсказками, средствами связи, фото-, аудио- и видеоаппаратурой, электронно вычислительной техникой, </a:t>
            </a: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справочными материалами, шпаргалками.</a:t>
            </a: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  <a:p>
            <a:pPr algn="just">
              <a:spcAft>
                <a:spcPts val="0"/>
              </a:spcAft>
            </a:pPr>
            <a:b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</a:b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 </a:t>
            </a: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12</a:t>
            </a: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. Родители имеют право подать апелляцию в </a:t>
            </a: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соответствии </a:t>
            </a: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с приказом </a:t>
            </a: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Облкомобразования</a:t>
            </a: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 </a:t>
            </a: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от 24 марта 2025 г. № 343 "О создании апелляционной комиссии по решению спорных вопросов, возникающих при оценивании результатов тестирования на знание русского языка достаточное для освоения образовательных программ начального общего, основного общего и среднего общего образования, иностранных граждан и лиц без гражданства в Волгоградской области" </a:t>
            </a: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  <a:p>
            <a:pPr algn="just">
              <a:spcAft>
                <a:spcPts val="0"/>
              </a:spcAft>
            </a:pPr>
            <a:endParaRPr sz="1100">
              <a:solidFill>
                <a:schemeClr val="tx1"/>
              </a:solidFill>
              <a:latin typeface="Century Gothic"/>
              <a:ea typeface="Century Gothic"/>
              <a:cs typeface="Century Gothic"/>
            </a:endParaRPr>
          </a:p>
          <a:p>
            <a:pPr algn="just" indent="-342900" marL="342900">
              <a:spcAft>
                <a:spcPts val="0"/>
              </a:spcAft>
              <a:buFont typeface="+mn-lt"/>
              <a:buAutoNum startAt="1" type="arabicPeriod"/>
            </a:pPr>
            <a:endParaRPr sz="14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algn="just" indent="-342900" marL="342900">
              <a:spcAft>
                <a:spcPts val="0"/>
              </a:spcAft>
              <a:buFont typeface="+mn-lt"/>
              <a:buAutoNum startAt="1" type="arabicPeriod"/>
            </a:pPr>
            <a:endParaRPr sz="14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hidden="false" id="99" name="Shape 99"/>
          <p:cNvSpPr txBox="true"/>
          <p:nvPr isPhoto="false"/>
        </p:nvSpPr>
        <p:spPr>
          <a:xfrm flipH="false" flipV="false" rot="0">
            <a:off x="176529" y="776645"/>
            <a:ext cx="3692207" cy="632224"/>
          </a:xfrm>
          <a:prstGeom prst="rect">
            <a:avLst/>
          </a:prstGeom>
          <a:solidFill>
            <a:srgbClr val="001F5F"/>
          </a:solidFill>
        </p:spPr>
        <p:txBody>
          <a:bodyPr bIns="0" lIns="0" rIns="0" tIns="16510" vert="horz" wrap="square">
            <a:spAutoFit/>
          </a:bodyPr>
          <a:p>
            <a:pPr algn="ctr" indent="0" marL="350520" marR="895350">
              <a:spcBef>
                <a:spcPts val="130"/>
              </a:spcBef>
            </a:pPr>
            <a:r>
              <a:rPr b="true" sz="200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ТЕСТИРУЮЩАЯ ОРГАНИЗАЦИЯ </a:t>
            </a:r>
          </a:p>
        </p:txBody>
      </p:sp>
      <p:sp>
        <p:nvSpPr>
          <p:cNvPr hidden="false" id="100" name="Shape 100"/>
          <p:cNvSpPr txBox="true"/>
          <p:nvPr isPhoto="false"/>
        </p:nvSpPr>
        <p:spPr>
          <a:xfrm flipH="false" flipV="false" rot="0">
            <a:off x="6367781" y="5975693"/>
            <a:ext cx="5704204" cy="755334"/>
          </a:xfrm>
          <a:prstGeom prst="rect">
            <a:avLst/>
          </a:prstGeom>
          <a:solidFill>
            <a:srgbClr val="001F5F"/>
          </a:solidFill>
        </p:spPr>
        <p:txBody>
          <a:bodyPr bIns="0" lIns="0" rIns="0" tIns="16510" vert="horz" wrap="square">
            <a:spAutoFit/>
          </a:bodyPr>
          <a:p>
            <a:pPr algn="ctr" indent="0" marL="350520" marR="969010">
              <a:spcBef>
                <a:spcPts val="1095"/>
              </a:spcBef>
            </a:pPr>
            <a:r>
              <a:rPr sz="1200">
                <a:solidFill>
                  <a:schemeClr val="bg1"/>
                </a:solidFill>
                <a:latin typeface="Century Gothic"/>
                <a:ea typeface="Century Gothic"/>
                <a:cs typeface="Century Gothic"/>
              </a:rPr>
              <a:t>Методическое обеспечение, разработка диагностических материалов, критериев оценивания, определение минимального количества баллов осуществляется </a:t>
            </a:r>
            <a:r>
              <a:rPr sz="1200">
                <a:solidFill>
                  <a:schemeClr val="bg1"/>
                </a:solidFill>
                <a:latin typeface="Century Gothic"/>
                <a:ea typeface="Century Gothic"/>
                <a:cs typeface="Century Gothic"/>
              </a:rPr>
              <a:t>Рособрнадзором</a:t>
            </a:r>
            <a:endParaRPr sz="1200">
              <a:solidFill>
                <a:schemeClr val="bg1"/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hidden="false" id="101" name="Shape 101"/>
          <p:cNvSpPr txBox="false"/>
          <p:nvPr isPhoto="false"/>
        </p:nvSpPr>
        <p:spPr>
          <a:xfrm flipH="false" flipV="false" rot="0">
            <a:off x="177802" y="729558"/>
            <a:ext cx="415290" cy="646331"/>
          </a:xfrm>
          <a:prstGeom prst="rect">
            <a:avLst/>
          </a:prstGeom>
        </p:spPr>
        <p:txBody>
          <a:bodyPr bIns="45720" lIns="91440" rIns="91440" tIns="45720" wrap="square">
            <a:spAutoFit/>
          </a:bodyPr>
          <a:p>
            <a:pPr algn="ctr">
              <a:spcAft>
                <a:spcPts val="600"/>
              </a:spcAft>
            </a:pPr>
            <a:r>
              <a:rPr b="true" sz="3600">
                <a:solidFill>
                  <a:schemeClr val="bg1"/>
                </a:solidFill>
                <a:latin typeface="Arial"/>
                <a:ea typeface="Arial"/>
                <a:cs typeface="Arial"/>
              </a:rPr>
              <a:t>1</a:t>
            </a:r>
            <a:endParaRPr sz="3600">
              <a:solidFill>
                <a:schemeClr val="bg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102" name="Shape 102"/>
          <p:cNvSpPr txBox="false"/>
          <p:nvPr isPhoto="false"/>
        </p:nvSpPr>
        <p:spPr>
          <a:xfrm flipH="false" flipV="false" rot="0">
            <a:off x="9982200" y="2"/>
            <a:ext cx="2209800" cy="671274"/>
          </a:xfrm>
          <a:prstGeom prst="rect">
            <a:avLst/>
          </a:prstGeom>
          <a:solidFill>
            <a:srgbClr val="184179"/>
          </a:solidFill>
          <a:ln>
            <a:noFill/>
          </a:ln>
        </p:spPr>
        <p:txBody>
          <a:bodyPr anchor="ctr" bIns="45720" lIns="91440" rIns="91440" tIns="45720"/>
          <a:p>
            <a:pPr algn="ctr"/>
            <a:endParaRPr b="true">
              <a:solidFill>
                <a:srgbClr val="FFFFFF"/>
              </a:solidFill>
              <a:latin typeface="Century Gothic"/>
              <a:ea typeface="Century Gothic"/>
              <a:cs typeface="Century Gothic"/>
            </a:endParaRPr>
          </a:p>
        </p:txBody>
      </p:sp>
    </p:spTree>
  </p:cSld>
</p:sld>
</file>

<file path=ppt/slides/slide5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103" name="GroupShape 103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04" name="Shape 104"/>
          <p:cNvSpPr txBox="true"/>
          <p:nvPr isPhoto="false">
            <p:ph idx="0" type="title"/>
          </p:nvPr>
        </p:nvSpPr>
        <p:spPr>
          <a:xfrm flipH="false" flipV="false" rot="0">
            <a:off x="340869" y="38373"/>
            <a:ext cx="10022331" cy="628377"/>
          </a:xfrm>
          <a:prstGeom prst="rect">
            <a:avLst/>
          </a:prstGeom>
        </p:spPr>
        <p:txBody>
          <a:bodyPr bIns="0" lIns="0" rIns="0" tIns="12700" vert="horz" wrap="square">
            <a:spAutoFit/>
          </a:bodyPr>
          <a:lstStyle>
            <a:defPPr/>
            <a:lvl1pPr lvl="0"/>
          </a:lstStyle>
          <a:p>
            <a:pPr indent="0" marL="12700">
              <a:lnSpc>
                <a:spcPct val="100000"/>
              </a:lnSpc>
              <a:spcBef>
                <a:spcPts val="100"/>
              </a:spcBef>
            </a:pPr>
            <a:r>
              <a:rPr spc="-1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ПРИКАЗ № 170 ОТ 04 МАРТА 2025 Г.  </a:t>
            </a:r>
            <a:br>
              <a:rPr spc="-1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</a:br>
            <a:r>
              <a:rPr spc="-1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ПОРЯДОК ПРОВЕДЕНИЯ ТЕСТИРОВАНИЯ </a:t>
            </a:r>
            <a:endParaRPr spc="-10" sz="1400">
              <a:latin typeface="Century Gothic"/>
              <a:ea typeface="Century Gothic"/>
              <a:cs typeface="Century Gothic"/>
            </a:endParaRPr>
          </a:p>
        </p:txBody>
      </p:sp>
      <p:sp>
        <p:nvSpPr>
          <p:cNvPr hidden="false" id="105" name="Shape 105"/>
          <p:cNvSpPr txBox="false"/>
          <p:nvPr isPhoto="false"/>
        </p:nvSpPr>
        <p:spPr>
          <a:xfrm flipH="false" flipV="false" rot="0">
            <a:off x="533400" y="685800"/>
            <a:ext cx="4800600" cy="495984"/>
          </a:xfrm>
          <a:prstGeom prst="roundRect">
            <a:avLst>
              <a:gd fmla="val 16705" name="adj"/>
            </a:avLst>
          </a:prstGeom>
          <a:solidFill>
            <a:srgbClr val="003366"/>
          </a:solidFill>
          <a:ln>
            <a:noFill/>
          </a:ln>
        </p:spPr>
        <p:txBody>
          <a:bodyPr anchor="ctr" bIns="45720" lIns="91440" rIns="91440" tIns="45720"/>
          <a:p>
            <a:pPr algn="ctr"/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6" name="Shape 106"/>
          <p:cNvSpPr txBox="false"/>
          <p:nvPr isPhoto="false"/>
        </p:nvSpPr>
        <p:spPr>
          <a:xfrm flipH="false" flipV="false" rot="0">
            <a:off x="304800" y="840714"/>
            <a:ext cx="5638800" cy="338553"/>
          </a:xfrm>
          <a:prstGeom prst="rect">
            <a:avLst/>
          </a:prstGeom>
        </p:spPr>
        <p:txBody>
          <a:bodyPr bIns="45720" lIns="91440" rIns="91440" tIns="45720" wrap="square">
            <a:spAutoFit/>
          </a:bodyPr>
          <a:p>
            <a:pPr algn="l" marR="895350">
              <a:spcBef>
                <a:spcPts val="130"/>
              </a:spcBef>
            </a:pPr>
            <a:r>
              <a:rPr b="true" sz="1600">
                <a:solidFill>
                  <a:schemeClr val="bg1"/>
                </a:solidFill>
                <a:latin typeface="Century Gothic"/>
                <a:ea typeface="Century Gothic"/>
                <a:cs typeface="Century Gothic"/>
              </a:rPr>
              <a:t>3 </a:t>
            </a:r>
            <a:r>
              <a:rPr b="true" sz="160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РЕЗУЛЬТАТЫ ТЕСТИРОВАНИЯ</a:t>
            </a:r>
          </a:p>
        </p:txBody>
      </p:sp>
      <p:sp>
        <p:nvSpPr>
          <p:cNvPr hidden="false" id="107" name="Shape 107"/>
          <p:cNvSpPr txBox="false"/>
          <p:nvPr isPhoto="false"/>
        </p:nvSpPr>
        <p:spPr>
          <a:xfrm flipH="false" flipV="false" rot="0">
            <a:off x="304801" y="1296084"/>
            <a:ext cx="4800600" cy="2590116"/>
          </a:xfrm>
          <a:prstGeom prst="roundRect">
            <a:avLst>
              <a:gd fmla="val 4205" name="adj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 bIns="45720" lIns="91440" rIns="91440" tIns="45720"/>
          <a:p>
            <a:pPr algn="ctr"/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8" name="Shape 108"/>
          <p:cNvSpPr txBox="false"/>
          <p:nvPr isPhoto="false"/>
        </p:nvSpPr>
        <p:spPr>
          <a:xfrm flipH="false" flipV="false" rot="0">
            <a:off x="304801" y="1295400"/>
            <a:ext cx="5486399" cy="2448873"/>
          </a:xfrm>
          <a:prstGeom prst="roundRect">
            <a:avLst>
              <a:gd fmla="val 6448" name="adj"/>
            </a:avLst>
          </a:prstGeom>
          <a:noFill/>
          <a:ln>
            <a:noFill/>
          </a:ln>
        </p:spPr>
        <p:txBody>
          <a:bodyPr anchor="ctr" bIns="45720" lIns="91440" rIns="91440" tIns="45720"/>
          <a:lstStyle>
            <a:defPPr/>
            <a:lvl1pPr lvl="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l" lvl="0" marR="969010">
              <a:lnSpc>
                <a:spcPct val="100000"/>
              </a:lnSpc>
              <a:spcBef>
                <a:spcPts val="1095"/>
              </a:spcBef>
              <a:spcAft>
                <a:spcPts val="0"/>
              </a:spcAft>
              <a:buFont typeface="+mn-lt"/>
              <a:buAutoNum startAt="1" type="arabicPeriod"/>
            </a:pPr>
            <a:r>
              <a:rPr sz="12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 Тестирующая организация в течение 3 рабочих дней со дня прохождения тестирования передает сведения о тестировании в ту школу, в которую было подано заявление о приеме на обучение. Школа информирует родителей о результатах тестирования.</a:t>
            </a:r>
          </a:p>
          <a:p>
            <a:pPr algn="l" lvl="0" marR="969010">
              <a:lnSpc>
                <a:spcPct val="100000"/>
              </a:lnSpc>
              <a:spcBef>
                <a:spcPts val="1095"/>
              </a:spcBef>
              <a:spcAft>
                <a:spcPts val="0"/>
              </a:spcAft>
              <a:buFont typeface="+mn-lt"/>
              <a:buAutoNum startAt="1" type="arabicPeriod"/>
            </a:pPr>
            <a:r>
              <a:rPr sz="12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 Исполнительные </a:t>
            </a:r>
            <a:r>
              <a:rPr sz="12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органы в сфере образования предоставляют МВД доступ к сведениям о тестировании и зачислении в школу в государственных информационных системах </a:t>
            </a:r>
            <a:r>
              <a:rPr sz="12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субъектов </a:t>
            </a:r>
            <a:r>
              <a:rPr sz="12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РФ и (или) посредством системы </a:t>
            </a:r>
            <a:r>
              <a:rPr sz="12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межведомственного </a:t>
            </a:r>
            <a:r>
              <a:rPr sz="12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электронного взаимодействия.</a:t>
            </a:r>
          </a:p>
        </p:txBody>
      </p:sp>
      <p:sp>
        <p:nvSpPr>
          <p:cNvPr hidden="false" id="109" name="Shape 109"/>
          <p:cNvSpPr txBox="false"/>
          <p:nvPr isPhoto="false"/>
        </p:nvSpPr>
        <p:spPr>
          <a:xfrm flipH="false" flipV="false" rot="0">
            <a:off x="314325" y="3962400"/>
            <a:ext cx="4791075" cy="2590116"/>
          </a:xfrm>
          <a:prstGeom prst="roundRect">
            <a:avLst>
              <a:gd fmla="val 4205" name="adj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 bIns="45720" lIns="91440" rIns="91440" tIns="45720"/>
          <a:p>
            <a:pPr algn="ctr"/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0" name="Shape 110"/>
          <p:cNvSpPr txBox="false"/>
          <p:nvPr isPhoto="false"/>
        </p:nvSpPr>
        <p:spPr>
          <a:xfrm flipH="false" flipV="false" rot="0">
            <a:off x="2204784" y="4490695"/>
            <a:ext cx="2900616" cy="1533525"/>
          </a:xfrm>
          <a:prstGeom prst="roundRect">
            <a:avLst>
              <a:gd fmla="val 6448" name="adj"/>
            </a:avLst>
          </a:prstGeom>
          <a:noFill/>
          <a:ln>
            <a:noFill/>
          </a:ln>
        </p:spPr>
        <p:txBody>
          <a:bodyPr anchor="ctr" bIns="45720" lIns="91440" rIns="91440" tIns="45720"/>
          <a:p>
            <a:pPr algn="l">
              <a:spcAft>
                <a:spcPts val="0"/>
              </a:spcAft>
            </a:pPr>
            <a:r>
              <a:rPr sz="1400">
                <a:solidFill>
                  <a:srgbClr val="003366"/>
                </a:solidFill>
                <a:latin typeface="Century Gothic"/>
                <a:ea typeface="Century Gothic"/>
                <a:cs typeface="Century Gothic"/>
              </a:rPr>
              <a:t>Руководитель  общеобразовательной организации издает распорядительный акт о приеме на обучение ребенка в течение 5 рабочих дней после официального поступления информации об </a:t>
            </a:r>
            <a:r>
              <a:rPr b="true" sz="1400">
                <a:solidFill>
                  <a:srgbClr val="003366"/>
                </a:solidFill>
                <a:latin typeface="Century Gothic"/>
                <a:ea typeface="Century Gothic"/>
                <a:cs typeface="Century Gothic"/>
              </a:rPr>
              <a:t>успешном прохождении тестирования</a:t>
            </a:r>
            <a:endParaRPr b="true" sz="1400">
              <a:solidFill>
                <a:srgbClr val="003366"/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hidden="false" id="111" name="Shape 111"/>
          <p:cNvSpPr txBox="false"/>
          <p:nvPr isPhoto="false"/>
        </p:nvSpPr>
        <p:spPr>
          <a:xfrm flipH="true" flipV="false" rot="2496345">
            <a:off x="769497" y="4341627"/>
            <a:ext cx="1116765" cy="1364934"/>
          </a:xfrm>
          <a:prstGeom prst="corner">
            <a:avLst>
              <a:gd fmla="val 39773" name="adj1"/>
              <a:gd fmla="val 44318" name="adj2"/>
            </a:avLst>
          </a:prstGeom>
          <a:solidFill>
            <a:srgbClr val="003366"/>
          </a:solidFill>
          <a:ln>
            <a:noFill/>
          </a:ln>
        </p:spPr>
        <p:txBody>
          <a:bodyPr anchor="ctr" bIns="45720" lIns="91440" rIns="91440" tIns="45720"/>
          <a:p>
            <a:pPr algn="ctr"/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2" name="Shape 112"/>
          <p:cNvSpPr txBox="false"/>
          <p:nvPr isPhoto="false"/>
        </p:nvSpPr>
        <p:spPr>
          <a:xfrm flipH="false" flipV="false" rot="0">
            <a:off x="5714998" y="762000"/>
            <a:ext cx="6019801" cy="495984"/>
          </a:xfrm>
          <a:prstGeom prst="roundRect">
            <a:avLst>
              <a:gd fmla="val 16705" name="adj"/>
            </a:avLst>
          </a:prstGeom>
          <a:solidFill>
            <a:srgbClr val="003366"/>
          </a:solidFill>
          <a:ln>
            <a:noFill/>
          </a:ln>
        </p:spPr>
        <p:txBody>
          <a:bodyPr anchor="ctr" bIns="45720" lIns="91440" rIns="91440" tIns="45720"/>
          <a:p>
            <a:pPr algn="ctr"/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3" name="Shape 113"/>
          <p:cNvSpPr txBox="false"/>
          <p:nvPr isPhoto="false"/>
        </p:nvSpPr>
        <p:spPr>
          <a:xfrm flipH="false" flipV="false" rot="0">
            <a:off x="5800725" y="836220"/>
            <a:ext cx="5019675" cy="338554"/>
          </a:xfrm>
          <a:prstGeom prst="rect">
            <a:avLst/>
          </a:prstGeom>
        </p:spPr>
        <p:txBody>
          <a:bodyPr bIns="45720" lIns="91440" rIns="91440" tIns="45720" wrap="square">
            <a:spAutoFit/>
          </a:bodyPr>
          <a:p>
            <a:pPr algn="l" marR="895350">
              <a:spcBef>
                <a:spcPts val="130"/>
              </a:spcBef>
            </a:pPr>
            <a:r>
              <a:rPr b="true" sz="1600">
                <a:solidFill>
                  <a:schemeClr val="bg1"/>
                </a:solidFill>
                <a:latin typeface="Century Gothic"/>
                <a:ea typeface="Century Gothic"/>
                <a:cs typeface="Century Gothic"/>
              </a:rPr>
              <a:t>4 </a:t>
            </a:r>
            <a:r>
              <a:rPr b="true" sz="160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ТЕСТИРОВАНИЕ НЕ ПРОЙДЕНО </a:t>
            </a:r>
          </a:p>
        </p:txBody>
      </p:sp>
      <p:sp>
        <p:nvSpPr>
          <p:cNvPr hidden="false" id="114" name="Shape 114"/>
          <p:cNvSpPr txBox="false"/>
          <p:nvPr isPhoto="false"/>
        </p:nvSpPr>
        <p:spPr>
          <a:xfrm flipH="false" flipV="false" rot="0">
            <a:off x="5714998" y="1401654"/>
            <a:ext cx="6096001" cy="1722546"/>
          </a:xfrm>
          <a:prstGeom prst="roundRect">
            <a:avLst>
              <a:gd fmla="val 6448" name="adj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 bIns="45720" lIns="91440" rIns="91440" tIns="45720"/>
          <a:lstStyle>
            <a:defPPr/>
            <a:lvl1pPr lvl="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just" indent="-171450" marL="171450">
              <a:spcAft>
                <a:spcPts val="0"/>
              </a:spcAft>
              <a:buFont typeface="Wingdings"/>
              <a:buChar char="q"/>
            </a:pPr>
            <a:r>
              <a:rPr sz="12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Если ребенок не прошел тестирование, предлагается пройти дополнительное обучение русскому языку.</a:t>
            </a:r>
          </a:p>
          <a:p>
            <a:pPr algn="just">
              <a:spcAft>
                <a:spcPts val="0"/>
              </a:spcAft>
            </a:pPr>
            <a:endParaRPr sz="1200">
              <a:solidFill>
                <a:schemeClr val="tx1"/>
              </a:solidFill>
              <a:latin typeface="Century Gothic"/>
              <a:ea typeface="Century Gothic"/>
              <a:cs typeface="Century Gothic"/>
            </a:endParaRPr>
          </a:p>
          <a:p>
            <a:pPr algn="just" indent="-171450" marL="171450">
              <a:spcAft>
                <a:spcPts val="0"/>
              </a:spcAft>
              <a:buFont typeface="Wingdings"/>
              <a:buChar char="q"/>
            </a:pPr>
            <a:r>
              <a:rPr sz="12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Повторно </a:t>
            </a:r>
            <a:r>
              <a:rPr sz="12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пройти тестирование можно не ранее, чем через 3 месяца.</a:t>
            </a:r>
          </a:p>
          <a:p>
            <a:pPr algn="just">
              <a:spcAft>
                <a:spcPts val="0"/>
              </a:spcAft>
            </a:pPr>
            <a:endParaRPr sz="1200">
              <a:solidFill>
                <a:schemeClr val="tx1"/>
              </a:solidFill>
              <a:latin typeface="Century Gothic"/>
              <a:ea typeface="Century Gothic"/>
              <a:cs typeface="Century Gothic"/>
            </a:endParaRPr>
          </a:p>
          <a:p>
            <a:pPr algn="just" indent="-171450" marL="171450">
              <a:spcAft>
                <a:spcPts val="0"/>
              </a:spcAft>
              <a:buFont typeface="Wingdings"/>
              <a:buChar char="q"/>
            </a:pPr>
            <a:r>
              <a:rPr sz="12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При повторном прохождении тестирования не допускается повторное предоставление ранее использованного варианта</a:t>
            </a:r>
            <a:r>
              <a:rPr sz="12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.</a:t>
            </a:r>
            <a:endParaRPr sz="1200">
              <a:solidFill>
                <a:schemeClr val="tx1"/>
              </a:solidFill>
              <a:latin typeface="Century Gothic"/>
              <a:ea typeface="Century Gothic"/>
              <a:cs typeface="Century Gothic"/>
            </a:endParaRPr>
          </a:p>
          <a:p>
            <a:pPr algn="just" indent="-342900" marL="342900">
              <a:spcAft>
                <a:spcPts val="0"/>
              </a:spcAft>
              <a:buFont typeface="+mn-lt"/>
              <a:buAutoNum startAt="1" type="arabicPeriod"/>
            </a:pPr>
            <a:endParaRPr sz="1200">
              <a:solidFill>
                <a:schemeClr val="tx1"/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hidden="false" id="115" name="Shape 115"/>
          <p:cNvSpPr txBox="false"/>
          <p:nvPr isPhoto="false"/>
        </p:nvSpPr>
        <p:spPr>
          <a:xfrm flipH="false" flipV="false" rot="0">
            <a:off x="5800725" y="3466416"/>
            <a:ext cx="6019801" cy="495984"/>
          </a:xfrm>
          <a:prstGeom prst="roundRect">
            <a:avLst>
              <a:gd fmla="val 16705" name="adj"/>
            </a:avLst>
          </a:prstGeom>
          <a:solidFill>
            <a:srgbClr val="003366"/>
          </a:solidFill>
          <a:ln>
            <a:noFill/>
          </a:ln>
        </p:spPr>
        <p:txBody>
          <a:bodyPr anchor="ctr" bIns="45720" lIns="91440" rIns="91440" tIns="45720"/>
          <a:p>
            <a:pPr algn="l" marR="895350">
              <a:spcBef>
                <a:spcPts val="130"/>
              </a:spcBef>
            </a:pPr>
            <a:r>
              <a:rPr b="true">
                <a:solidFill>
                  <a:schemeClr val="bg1"/>
                </a:solidFill>
                <a:latin typeface="Century Gothic"/>
                <a:ea typeface="Century Gothic"/>
                <a:cs typeface="Century Gothic"/>
              </a:rPr>
              <a:t>5</a:t>
            </a:r>
            <a:r>
              <a:rPr b="true">
                <a:solidFill>
                  <a:schemeClr val="bg1"/>
                </a:solidFill>
                <a:latin typeface="Century Gothic"/>
                <a:ea typeface="Century Gothic"/>
                <a:cs typeface="Century Gothic"/>
              </a:rPr>
              <a:t> </a:t>
            </a:r>
            <a:r>
              <a:rPr b="true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УЧЕТ И ХРАНЕНИЕ МАТЕРИАЛОВ</a:t>
            </a: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6" name="Shape 116"/>
          <p:cNvSpPr txBox="false"/>
          <p:nvPr isPhoto="false"/>
        </p:nvSpPr>
        <p:spPr>
          <a:xfrm flipH="false" flipV="false" rot="0">
            <a:off x="5781675" y="4266865"/>
            <a:ext cx="6010273" cy="1757354"/>
          </a:xfrm>
          <a:prstGeom prst="roundRect">
            <a:avLst>
              <a:gd fmla="val 6448" name="adj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 bIns="45720" lIns="91440" rIns="91440" tIns="45720"/>
          <a:lstStyle>
            <a:defPPr/>
            <a:lvl1pPr lvl="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just" indent="-171450" marL="171450">
              <a:spcAft>
                <a:spcPts val="0"/>
              </a:spcAft>
              <a:buFont typeface="Wingdings"/>
              <a:buChar char="q"/>
            </a:pPr>
            <a:r>
              <a:rPr sz="12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Все материалы тестирования хранятся в тестирующей организации. </a:t>
            </a:r>
            <a:endParaRPr sz="1200">
              <a:solidFill>
                <a:schemeClr val="tx1"/>
              </a:solidFill>
              <a:latin typeface="Century Gothic"/>
              <a:ea typeface="Century Gothic"/>
              <a:cs typeface="Century Gothic"/>
            </a:endParaRPr>
          </a:p>
          <a:p>
            <a:pPr algn="just">
              <a:spcAft>
                <a:spcPts val="0"/>
              </a:spcAft>
            </a:pPr>
            <a:endParaRPr sz="1200">
              <a:solidFill>
                <a:schemeClr val="tx1"/>
              </a:solidFill>
              <a:latin typeface="Century Gothic"/>
              <a:ea typeface="Century Gothic"/>
              <a:cs typeface="Century Gothic"/>
            </a:endParaRPr>
          </a:p>
          <a:p>
            <a:pPr algn="just" indent="-171450" marL="171450">
              <a:spcAft>
                <a:spcPts val="0"/>
              </a:spcAft>
              <a:buFont typeface="Wingdings"/>
              <a:buChar char="q"/>
            </a:pPr>
            <a:r>
              <a:rPr sz="12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Учет сведений о результатах тестирования обеспечивается образовательными организациями. </a:t>
            </a:r>
          </a:p>
          <a:p>
            <a:pPr algn="just">
              <a:spcAft>
                <a:spcPts val="0"/>
              </a:spcAft>
            </a:pPr>
            <a:endParaRPr sz="1200">
              <a:solidFill>
                <a:schemeClr val="tx1"/>
              </a:solidFill>
              <a:latin typeface="Century Gothic"/>
              <a:ea typeface="Century Gothic"/>
              <a:cs typeface="Century Gothic"/>
            </a:endParaRPr>
          </a:p>
          <a:p>
            <a:pPr algn="just" indent="-171450" marL="171450">
              <a:buFont typeface="Wingdings"/>
              <a:buChar char="q"/>
            </a:pPr>
            <a:r>
              <a:rPr sz="12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Обеспечивается публикация на ЕПГУ (при наличии технической возможности) или РПГУ</a:t>
            </a:r>
          </a:p>
        </p:txBody>
      </p:sp>
      <p:sp>
        <p:nvSpPr>
          <p:cNvPr hidden="false" id="117" name="Shape 117"/>
          <p:cNvSpPr txBox="false"/>
          <p:nvPr isPhoto="false"/>
        </p:nvSpPr>
        <p:spPr>
          <a:xfrm flipH="false" flipV="false" rot="0">
            <a:off x="9982200" y="2"/>
            <a:ext cx="2209800" cy="671274"/>
          </a:xfrm>
          <a:prstGeom prst="rect">
            <a:avLst/>
          </a:prstGeom>
          <a:solidFill>
            <a:srgbClr val="184179"/>
          </a:solidFill>
          <a:ln>
            <a:noFill/>
          </a:ln>
        </p:spPr>
        <p:txBody>
          <a:bodyPr anchor="ctr" bIns="45720" lIns="91440" rIns="91440" tIns="45720"/>
          <a:p>
            <a:pPr algn="ctr"/>
            <a:endParaRPr b="true">
              <a:solidFill>
                <a:srgbClr val="FFFFFF"/>
              </a:solidFill>
              <a:latin typeface="Century Gothic"/>
              <a:ea typeface="Century Gothic"/>
              <a:cs typeface="Century Gothic"/>
            </a:endParaRPr>
          </a:p>
        </p:txBody>
      </p:sp>
    </p:spTree>
  </p:cSld>
</p:sld>
</file>

<file path=ppt/slides/slide6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118" name="GroupShape 118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19" name="Shape 119"/>
          <p:cNvSpPr txBox="false"/>
          <p:nvPr isPhoto="false"/>
        </p:nvSpPr>
        <p:spPr>
          <a:xfrm flipH="false" flipV="false" rot="0">
            <a:off x="6304575" y="889844"/>
            <a:ext cx="5430225" cy="5739556"/>
          </a:xfrm>
          <a:prstGeom prst="roundRect">
            <a:avLst>
              <a:gd fmla="val 4205" name="adj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0"/>
          <a:effectRef idx="0"/>
          <a:fontRef idx="none"/>
        </p:style>
        <p:txBody>
          <a:bodyPr anchor="ctr" bIns="45720" lIns="91440" rIns="91440" tIns="45720"/>
          <a:p>
            <a:pPr algn="ctr"/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20" name="Shape 120"/>
          <p:cNvSpPr txBox="false"/>
          <p:nvPr isPhoto="false"/>
        </p:nvSpPr>
        <p:spPr>
          <a:xfrm flipH="false" flipV="false" rot="0">
            <a:off x="294300" y="889844"/>
            <a:ext cx="5877900" cy="5739556"/>
          </a:xfrm>
          <a:prstGeom prst="roundRect">
            <a:avLst>
              <a:gd fmla="val 4205" name="adj"/>
            </a:avLst>
          </a:prstGeom>
          <a:solidFill>
            <a:srgbClr val="003366"/>
          </a:solidFill>
        </p:spPr>
        <p:style>
          <a:lnRef idx="2">
            <a:schemeClr val="accent1">
              <a:shade val="50000"/>
            </a:schemeClr>
          </a:lnRef>
          <a:fillRef idx="0"/>
          <a:effectRef idx="0"/>
          <a:fontRef idx="none"/>
        </p:style>
        <p:txBody>
          <a:bodyPr anchor="ctr" bIns="45720" lIns="91440" rIns="91440" tIns="45720"/>
          <a:p>
            <a:pPr algn="ctr"/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21" name="Shape 121"/>
          <p:cNvSpPr txBox="true"/>
          <p:nvPr isPhoto="false"/>
        </p:nvSpPr>
        <p:spPr>
          <a:xfrm flipH="false" flipV="false" rot="0">
            <a:off x="360000" y="76200"/>
            <a:ext cx="5126400" cy="345239"/>
          </a:xfrm>
          <a:prstGeom prst="rect">
            <a:avLst/>
          </a:prstGeom>
          <a:noFill/>
          <a:ln w="0">
            <a:noFill/>
          </a:ln>
        </p:spPr>
        <p:txBody>
          <a:bodyPr anchor="t" bIns="45000" lIns="90000" rIns="90000" tIns="45000">
            <a:noAutofit/>
          </a:bodyPr>
          <a:p>
            <a:pPr algn="l"/>
            <a:r>
              <a:rPr b="true" spc="-12" sz="320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ГОРЯЧАЯ ЛИНИЯ</a:t>
            </a:r>
            <a:endParaRPr spc="-1" sz="3200">
              <a:solidFill>
                <a:srgbClr val="000000"/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hidden="false" id="122" name="Shape 122"/>
          <p:cNvSpPr txBox="false"/>
          <p:nvPr isPhoto="false"/>
        </p:nvSpPr>
        <p:spPr>
          <a:xfrm flipH="false" flipV="false" rot="0">
            <a:off x="388574" y="889844"/>
            <a:ext cx="5783626" cy="5509200"/>
          </a:xfrm>
          <a:prstGeom prst="rect">
            <a:avLst/>
          </a:prstGeom>
        </p:spPr>
        <p:txBody>
          <a:bodyPr bIns="45720" lIns="91440" rIns="91440" tIns="45720" wrap="square">
            <a:spAutoFit/>
          </a:bodyPr>
          <a:p>
            <a:r>
              <a:rPr b="true" sz="2000">
                <a:solidFill>
                  <a:schemeClr val="bg1"/>
                </a:solidFill>
                <a:latin typeface="Century Gothic"/>
                <a:ea typeface="Century Gothic"/>
                <a:cs typeface="Century Gothic"/>
              </a:rPr>
              <a:t>МИНПРОСВЕЩЕНИЯ РОССИИ СОЗДАНА ГОРЯЧАЯ ЛИНИЯ В ЦЕЛЯХ ОРГАНИЗАЦИИ РАЗЪЯСНЕНИЯ РАБОТЫ В РАМКАХ ПРИКАЗОВ МИНПРОСВЕЩЕНИЯ РОССИИ:</a:t>
            </a:r>
          </a:p>
          <a:p>
            <a:endParaRPr sz="1600">
              <a:latin typeface="Century Gothic"/>
              <a:ea typeface="Century Gothic"/>
              <a:cs typeface="Century Gothic"/>
            </a:endParaRPr>
          </a:p>
          <a:p>
            <a:pPr indent="0" marL="266700"/>
            <a:r>
              <a:rPr sz="1600">
                <a:solidFill>
                  <a:schemeClr val="bg1"/>
                </a:solidFill>
                <a:latin typeface="Century Gothic"/>
                <a:ea typeface="Century Gothic"/>
                <a:cs typeface="Century Gothic"/>
              </a:rPr>
              <a:t>от 4 марта 2025 г. № 170 «Об утверждении Порядка проведения в государственной или муниципальной общеобразовательной организации тестирования на знание русского языка, достаточное для освоения образовательных программ начального общего, основного общего и среднего общего образования, иностранных граждан и лиц без гражданства </a:t>
            </a:r>
          </a:p>
          <a:p>
            <a:pPr indent="0" marL="266700"/>
            <a:endParaRPr sz="1600">
              <a:solidFill>
                <a:schemeClr val="bg1"/>
              </a:solidFill>
              <a:latin typeface="Century Gothic"/>
              <a:ea typeface="Century Gothic"/>
              <a:cs typeface="Century Gothic"/>
            </a:endParaRPr>
          </a:p>
          <a:p>
            <a:pPr indent="0" marL="266700"/>
            <a:r>
              <a:rPr sz="1600">
                <a:solidFill>
                  <a:schemeClr val="bg1"/>
                </a:solidFill>
                <a:latin typeface="Century Gothic"/>
                <a:ea typeface="Century Gothic"/>
                <a:cs typeface="Century Gothic"/>
              </a:rPr>
              <a:t>от 4 марта 2025 г. № 171 «О внесении изменений в Порядок приема на обучение по образовательным программам начального общего, основного общего и среднего общего образования, утвержденный приказом Министерства просвещения Российской Федерации от 2 сентября 2020 г. № 458»</a:t>
            </a:r>
            <a:endParaRPr sz="1600">
              <a:solidFill>
                <a:schemeClr val="bg1"/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hidden="false" id="123" name="Shape 123"/>
          <p:cNvSpPr txBox="false"/>
          <p:nvPr isPhoto="false"/>
        </p:nvSpPr>
        <p:spPr>
          <a:xfrm flipH="false" flipV="false" rot="0">
            <a:off x="466725" y="2447925"/>
            <a:ext cx="152400" cy="152400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txBody>
          <a:bodyPr anchor="ctr" bIns="45720" lIns="91440" rIns="91440" tIns="45720"/>
          <a:p>
            <a:pPr algn="ctr"/>
            <a:endParaRPr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24" name="Shape 124"/>
          <p:cNvSpPr txBox="false"/>
          <p:nvPr isPhoto="false"/>
        </p:nvSpPr>
        <p:spPr>
          <a:xfrm flipH="false" flipV="false" rot="0">
            <a:off x="466725" y="4657723"/>
            <a:ext cx="152400" cy="152400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txBody>
          <a:bodyPr anchor="ctr" bIns="45720" lIns="91440" rIns="91440" tIns="45720"/>
          <a:p>
            <a:pPr algn="ctr"/>
            <a:endParaRPr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25" name="Shape 125"/>
          <p:cNvSpPr txBox="false"/>
          <p:nvPr isPhoto="false"/>
        </p:nvSpPr>
        <p:spPr>
          <a:xfrm flipH="false" flipV="false" rot="0">
            <a:off x="6400800" y="1092964"/>
            <a:ext cx="5029200" cy="4093428"/>
          </a:xfrm>
          <a:prstGeom prst="rect">
            <a:avLst/>
          </a:prstGeom>
        </p:spPr>
        <p:txBody>
          <a:bodyPr bIns="45720" lIns="91440" rIns="91440" tIns="45720" wrap="square">
            <a:spAutoFit/>
          </a:bodyPr>
          <a:p>
            <a:r>
              <a:rPr b="true" sz="2000">
                <a:solidFill>
                  <a:srgbClr val="003366"/>
                </a:solidFill>
                <a:latin typeface="Century Gothic"/>
                <a:ea typeface="Century Gothic"/>
                <a:cs typeface="Century Gothic"/>
              </a:rPr>
              <a:t>ФУНКЦИОНИРОВАНИЕ </a:t>
            </a:r>
          </a:p>
          <a:p>
            <a:r>
              <a:rPr b="true" sz="2000">
                <a:solidFill>
                  <a:srgbClr val="003366"/>
                </a:solidFill>
                <a:latin typeface="Century Gothic"/>
                <a:ea typeface="Century Gothic"/>
                <a:cs typeface="Century Gothic"/>
              </a:rPr>
              <a:t>«ГОРЯЧЕЙ ЛИНИИ»</a:t>
            </a:r>
            <a:br>
              <a:rPr sz="2000">
                <a:solidFill>
                  <a:srgbClr val="003366"/>
                </a:solidFill>
                <a:latin typeface="Century Gothic"/>
                <a:ea typeface="Century Gothic"/>
                <a:cs typeface="Century Gothic"/>
              </a:rPr>
            </a:br>
            <a:endParaRPr sz="2000">
              <a:solidFill>
                <a:srgbClr val="003366"/>
              </a:solidFill>
              <a:latin typeface="Century Gothic"/>
              <a:ea typeface="Century Gothic"/>
              <a:cs typeface="Century Gothic"/>
            </a:endParaRPr>
          </a:p>
          <a:p>
            <a:endParaRPr sz="2000">
              <a:solidFill>
                <a:srgbClr val="003366"/>
              </a:solidFill>
              <a:latin typeface="Century Gothic"/>
              <a:ea typeface="Century Gothic"/>
              <a:cs typeface="Century Gothic"/>
            </a:endParaRPr>
          </a:p>
          <a:p>
            <a:pPr indent="0" marL="1343025"/>
            <a:r>
              <a:rPr>
                <a:solidFill>
                  <a:srgbClr val="003366"/>
                </a:solidFill>
                <a:latin typeface="Century Gothic"/>
                <a:ea typeface="Century Gothic"/>
                <a:cs typeface="Century Gothic"/>
              </a:rPr>
              <a:t>с 9:00 до 18:00 по московскому времени </a:t>
            </a:r>
          </a:p>
          <a:p>
            <a:pPr indent="0" marL="1343025"/>
            <a:endParaRPr>
              <a:solidFill>
                <a:srgbClr val="003366"/>
              </a:solidFill>
              <a:latin typeface="Century Gothic"/>
              <a:ea typeface="Century Gothic"/>
              <a:cs typeface="Century Gothic"/>
            </a:endParaRPr>
          </a:p>
          <a:p>
            <a:pPr indent="0" marL="1343025"/>
            <a:endParaRPr>
              <a:solidFill>
                <a:srgbClr val="003366"/>
              </a:solidFill>
              <a:latin typeface="Century Gothic"/>
              <a:ea typeface="Century Gothic"/>
              <a:cs typeface="Century Gothic"/>
            </a:endParaRPr>
          </a:p>
          <a:p>
            <a:pPr indent="0" marL="1343025"/>
            <a:r>
              <a:rPr>
                <a:solidFill>
                  <a:srgbClr val="003366"/>
                </a:solidFill>
                <a:latin typeface="Century Gothic"/>
                <a:ea typeface="Century Gothic"/>
                <a:cs typeface="Century Gothic"/>
              </a:rPr>
              <a:t>телефон (495) 587-01-10, доб.  3291</a:t>
            </a:r>
            <a:br>
              <a:rPr>
                <a:solidFill>
                  <a:srgbClr val="003366"/>
                </a:solidFill>
                <a:latin typeface="Century Gothic"/>
                <a:ea typeface="Century Gothic"/>
                <a:cs typeface="Century Gothic"/>
              </a:rPr>
            </a:br>
            <a:endParaRPr>
              <a:solidFill>
                <a:srgbClr val="003366"/>
              </a:solidFill>
              <a:latin typeface="Century Gothic"/>
              <a:ea typeface="Century Gothic"/>
              <a:cs typeface="Century Gothic"/>
            </a:endParaRPr>
          </a:p>
          <a:p>
            <a:pPr indent="0" marL="1343025"/>
            <a:endParaRPr>
              <a:solidFill>
                <a:srgbClr val="003366"/>
              </a:solidFill>
              <a:latin typeface="Century Gothic"/>
              <a:ea typeface="Century Gothic"/>
              <a:cs typeface="Century Gothic"/>
            </a:endParaRPr>
          </a:p>
          <a:p>
            <a:pPr indent="0" marL="1343025"/>
            <a:r>
              <a:rPr>
                <a:solidFill>
                  <a:srgbClr val="003366"/>
                </a:solidFill>
                <a:latin typeface="Century Gothic"/>
                <a:ea typeface="Century Gothic"/>
                <a:cs typeface="Century Gothic"/>
              </a:rPr>
              <a:t>адрес электронной почты zasyadko-vk@edu.gov.ru</a:t>
            </a:r>
            <a:endParaRPr>
              <a:solidFill>
                <a:srgbClr val="003366"/>
              </a:solidFill>
              <a:latin typeface="Century Gothic"/>
              <a:ea typeface="Century Gothic"/>
              <a:cs typeface="Century Gothic"/>
            </a:endParaRPr>
          </a:p>
        </p:txBody>
      </p:sp>
      <p:grpSp>
        <p:nvGrpSpPr>
          <p:cNvPr hidden="false" id="126" name="Shape 126"/>
          <p:cNvGrpSpPr/>
          <p:nvPr isPhoto="false"/>
        </p:nvGrpSpPr>
        <p:grpSpPr>
          <a:xfrm flipH="false" flipV="false" rot="0">
            <a:off x="6610309" y="4521622"/>
            <a:ext cx="737820" cy="736177"/>
            <a:chOff x="0" y="0"/>
            <a:chExt cx="737820" cy="736177"/>
          </a:xfrm>
        </p:grpSpPr>
        <p:sp>
          <p:nvSpPr>
            <p:cNvPr hidden="false" id="127" name="Shape 127"/>
            <p:cNvSpPr txBox="false"/>
            <p:nvPr isPhoto="false"/>
          </p:nvSpPr>
          <p:spPr>
            <a:xfrm flipH="false" flipV="false" rot="0">
              <a:off x="234780" y="282913"/>
              <a:ext cx="47312" cy="46491"/>
            </a:xfrm>
            <a:custGeom>
              <a:avLst/>
              <a:gdLst>
                <a:gd fmla="val 0" name="OXMLTextRectL"/>
                <a:gd fmla="val 0" name="OXMLTextRectT"/>
                <a:gd fmla="val w" name="OXMLTextRectR"/>
                <a:gd fmla="val h" name="OXMLTextRectB"/>
                <a:gd fmla="*/ OXMLTextRectL 1 w" name="COTextRectL"/>
                <a:gd fmla="*/ OXMLTextRectT 1 h" name="COTextRectT"/>
                <a:gd fmla="*/ OXMLTextRectR 1 w" name="COTextRectR"/>
                <a:gd fmla="*/ OXMLTextRectB 1 h" name="COTextRectB"/>
                <a:gd fmla="val 0" name="ODFLeft"/>
                <a:gd fmla="val 0" name="ODFTop"/>
                <a:gd fmla="val 691" name="ODFRight"/>
                <a:gd fmla="val 679" name="ODFBottom"/>
                <a:gd fmla="val 691" name="ODFWidth"/>
                <a:gd fmla="val 679" name="ODFHeight"/>
              </a:gdLst>
              <a:rect b="OXMLTextRectB" l="OXMLTextRectL" r="OXMLTextRectR" t="OXMLTextRectT"/>
              <a:pathLst>
                <a:path fill="norm" h="679" stroke="true" w="691">
                  <a:moveTo>
                    <a:pt x="346" y="0"/>
                  </a:moveTo>
                  <a:cubicBezTo>
                    <a:pt x="155" y="0"/>
                    <a:pt x="0" y="155"/>
                    <a:pt x="0" y="345"/>
                  </a:cubicBezTo>
                  <a:cubicBezTo>
                    <a:pt x="0" y="536"/>
                    <a:pt x="155" y="679"/>
                    <a:pt x="346" y="679"/>
                  </a:cubicBezTo>
                  <a:cubicBezTo>
                    <a:pt x="536" y="679"/>
                    <a:pt x="691" y="536"/>
                    <a:pt x="691" y="345"/>
                  </a:cubicBezTo>
                  <a:cubicBezTo>
                    <a:pt x="691" y="155"/>
                    <a:pt x="536" y="0"/>
                    <a:pt x="346" y="0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 anchor="ctr" bIns="121900" lIns="121900" rIns="121900" tIns="121900" wrap="square">
              <a:noAutofit/>
            </a:bodyPr>
            <a:p>
              <a:pPr indent="0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b="false" baseline="0" cap="none" i="false" spc="0" strike="noStrike" sz="1867" u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hidden="false" id="128" name="Shape 128"/>
            <p:cNvSpPr txBox="false"/>
            <p:nvPr isPhoto="false"/>
          </p:nvSpPr>
          <p:spPr>
            <a:xfrm flipH="false" flipV="false" rot="0">
              <a:off x="345631" y="282913"/>
              <a:ext cx="46558" cy="46491"/>
            </a:xfrm>
            <a:custGeom>
              <a:avLst/>
              <a:gdLst>
                <a:gd fmla="val 0" name="OXMLTextRectL"/>
                <a:gd fmla="val 0" name="OXMLTextRectT"/>
                <a:gd fmla="val w" name="OXMLTextRectR"/>
                <a:gd fmla="val h" name="OXMLTextRectB"/>
                <a:gd fmla="*/ OXMLTextRectL 1 w" name="COTextRectL"/>
                <a:gd fmla="*/ OXMLTextRectT 1 h" name="COTextRectT"/>
                <a:gd fmla="*/ OXMLTextRectR 1 w" name="COTextRectR"/>
                <a:gd fmla="*/ OXMLTextRectB 1 h" name="COTextRectB"/>
                <a:gd fmla="val 0" name="ODFLeft"/>
                <a:gd fmla="val 0" name="ODFTop"/>
                <a:gd fmla="val 680" name="ODFRight"/>
                <a:gd fmla="val 679" name="ODFBottom"/>
                <a:gd fmla="val 680" name="ODFWidth"/>
                <a:gd fmla="val 679" name="ODFHeight"/>
              </a:gdLst>
              <a:rect b="OXMLTextRectB" l="OXMLTextRectL" r="OXMLTextRectR" t="OXMLTextRectT"/>
              <a:pathLst>
                <a:path fill="norm" h="679" stroke="true" w="680">
                  <a:moveTo>
                    <a:pt x="334" y="0"/>
                  </a:moveTo>
                  <a:cubicBezTo>
                    <a:pt x="143" y="0"/>
                    <a:pt x="0" y="155"/>
                    <a:pt x="0" y="345"/>
                  </a:cubicBezTo>
                  <a:cubicBezTo>
                    <a:pt x="0" y="536"/>
                    <a:pt x="143" y="679"/>
                    <a:pt x="334" y="679"/>
                  </a:cubicBezTo>
                  <a:cubicBezTo>
                    <a:pt x="524" y="679"/>
                    <a:pt x="679" y="536"/>
                    <a:pt x="679" y="345"/>
                  </a:cubicBezTo>
                  <a:cubicBezTo>
                    <a:pt x="679" y="155"/>
                    <a:pt x="524" y="0"/>
                    <a:pt x="334" y="0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 anchor="ctr" bIns="121900" lIns="121900" rIns="121900" tIns="121900" wrap="square">
              <a:noAutofit/>
            </a:bodyPr>
            <a:p>
              <a:pPr indent="0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b="false" baseline="0" cap="none" i="false" spc="0" strike="noStrike" sz="1867" u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hidden="false" id="129" name="Shape 129"/>
            <p:cNvSpPr txBox="false"/>
            <p:nvPr isPhoto="false"/>
          </p:nvSpPr>
          <p:spPr>
            <a:xfrm flipH="false" flipV="false" rot="0">
              <a:off x="454840" y="282913"/>
              <a:ext cx="47381" cy="46491"/>
            </a:xfrm>
            <a:custGeom>
              <a:avLst/>
              <a:gdLst>
                <a:gd fmla="val 0" name="OXMLTextRectL"/>
                <a:gd fmla="val 0" name="OXMLTextRectT"/>
                <a:gd fmla="val w" name="OXMLTextRectR"/>
                <a:gd fmla="val h" name="OXMLTextRectB"/>
                <a:gd fmla="*/ OXMLTextRectL 1 w" name="COTextRectL"/>
                <a:gd fmla="*/ OXMLTextRectT 1 h" name="COTextRectT"/>
                <a:gd fmla="*/ OXMLTextRectR 1 w" name="COTextRectR"/>
                <a:gd fmla="*/ OXMLTextRectB 1 h" name="COTextRectB"/>
                <a:gd fmla="val 0" name="ODFLeft"/>
                <a:gd fmla="val 0" name="ODFTop"/>
                <a:gd fmla="val 692" name="ODFRight"/>
                <a:gd fmla="val 679" name="ODFBottom"/>
                <a:gd fmla="val 692" name="ODFWidth"/>
                <a:gd fmla="val 679" name="ODFHeight"/>
              </a:gdLst>
              <a:rect b="OXMLTextRectB" l="OXMLTextRectL" r="OXMLTextRectR" t="OXMLTextRectT"/>
              <a:pathLst>
                <a:path fill="norm" h="679" stroke="true" w="692">
                  <a:moveTo>
                    <a:pt x="346" y="0"/>
                  </a:moveTo>
                  <a:cubicBezTo>
                    <a:pt x="156" y="0"/>
                    <a:pt x="1" y="155"/>
                    <a:pt x="1" y="345"/>
                  </a:cubicBezTo>
                  <a:cubicBezTo>
                    <a:pt x="1" y="536"/>
                    <a:pt x="156" y="679"/>
                    <a:pt x="346" y="679"/>
                  </a:cubicBezTo>
                  <a:cubicBezTo>
                    <a:pt x="537" y="679"/>
                    <a:pt x="691" y="536"/>
                    <a:pt x="691" y="345"/>
                  </a:cubicBezTo>
                  <a:cubicBezTo>
                    <a:pt x="691" y="155"/>
                    <a:pt x="537" y="0"/>
                    <a:pt x="346" y="0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 anchor="ctr" bIns="121900" lIns="121900" rIns="121900" tIns="121900" wrap="square">
              <a:noAutofit/>
            </a:bodyPr>
            <a:p>
              <a:pPr indent="0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b="false" baseline="0" cap="none" i="false" spc="0" strike="noStrike" sz="1867" u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hidden="false" id="130" name="Shape 130"/>
            <p:cNvSpPr txBox="false"/>
            <p:nvPr isPhoto="false"/>
          </p:nvSpPr>
          <p:spPr>
            <a:xfrm flipH="false" flipV="false" rot="0">
              <a:off x="0" y="0"/>
              <a:ext cx="737820" cy="736177"/>
            </a:xfrm>
            <a:custGeom>
              <a:avLst/>
              <a:gdLst>
                <a:gd fmla="val 0" name="OXMLTextRectL"/>
                <a:gd fmla="val 0" name="OXMLTextRectT"/>
                <a:gd fmla="val w" name="OXMLTextRectR"/>
                <a:gd fmla="val h" name="OXMLTextRectB"/>
                <a:gd fmla="*/ OXMLTextRectL 1 w" name="COTextRectL"/>
                <a:gd fmla="*/ OXMLTextRectT 1 h" name="COTextRectT"/>
                <a:gd fmla="*/ OXMLTextRectR 1 w" name="COTextRectR"/>
                <a:gd fmla="*/ OXMLTextRectB 1 h" name="COTextRectB"/>
                <a:gd fmla="val 0" name="ODFLeft"/>
                <a:gd fmla="val 0" name="ODFTop"/>
                <a:gd fmla="val 10776" name="ODFRight"/>
                <a:gd fmla="val 10752" name="ODFBottom"/>
                <a:gd fmla="val 10776" name="ODFWidth"/>
                <a:gd fmla="val 10752" name="ODFHeight"/>
              </a:gdLst>
              <a:rect b="OXMLTextRectB" l="OXMLTextRectL" r="OXMLTextRectR" t="OXMLTextRectT"/>
              <a:pathLst>
                <a:path fill="norm" h="10752" stroke="true" w="10776">
                  <a:moveTo>
                    <a:pt x="5382" y="1"/>
                  </a:moveTo>
                  <a:cubicBezTo>
                    <a:pt x="3953" y="1"/>
                    <a:pt x="2608" y="453"/>
                    <a:pt x="1596" y="1286"/>
                  </a:cubicBezTo>
                  <a:cubicBezTo>
                    <a:pt x="560" y="2144"/>
                    <a:pt x="0" y="3251"/>
                    <a:pt x="0" y="4465"/>
                  </a:cubicBezTo>
                  <a:cubicBezTo>
                    <a:pt x="0" y="5513"/>
                    <a:pt x="465" y="6561"/>
                    <a:pt x="1274" y="7359"/>
                  </a:cubicBezTo>
                  <a:cubicBezTo>
                    <a:pt x="2072" y="8121"/>
                    <a:pt x="3120" y="8645"/>
                    <a:pt x="4298" y="8835"/>
                  </a:cubicBezTo>
                  <a:cubicBezTo>
                    <a:pt x="4310" y="9442"/>
                    <a:pt x="4108" y="10014"/>
                    <a:pt x="3703" y="10478"/>
                  </a:cubicBezTo>
                  <a:cubicBezTo>
                    <a:pt x="3655" y="10514"/>
                    <a:pt x="3644" y="10597"/>
                    <a:pt x="3679" y="10657"/>
                  </a:cubicBezTo>
                  <a:cubicBezTo>
                    <a:pt x="3703" y="10704"/>
                    <a:pt x="3763" y="10752"/>
                    <a:pt x="3834" y="10752"/>
                  </a:cubicBezTo>
                  <a:cubicBezTo>
                    <a:pt x="5025" y="10752"/>
                    <a:pt x="6084" y="9966"/>
                    <a:pt x="6442" y="8835"/>
                  </a:cubicBezTo>
                  <a:cubicBezTo>
                    <a:pt x="7406" y="8668"/>
                    <a:pt x="8287" y="8299"/>
                    <a:pt x="9013" y="7752"/>
                  </a:cubicBezTo>
                  <a:cubicBezTo>
                    <a:pt x="9097" y="7692"/>
                    <a:pt x="9109" y="7585"/>
                    <a:pt x="9049" y="7513"/>
                  </a:cubicBezTo>
                  <a:cubicBezTo>
                    <a:pt x="9014" y="7465"/>
                    <a:pt x="8963" y="7441"/>
                    <a:pt x="8913" y="7441"/>
                  </a:cubicBezTo>
                  <a:cubicBezTo>
                    <a:pt x="8877" y="7441"/>
                    <a:pt x="8841" y="7453"/>
                    <a:pt x="8811" y="7478"/>
                  </a:cubicBezTo>
                  <a:cubicBezTo>
                    <a:pt x="8096" y="8014"/>
                    <a:pt x="7215" y="8371"/>
                    <a:pt x="6275" y="8502"/>
                  </a:cubicBezTo>
                  <a:cubicBezTo>
                    <a:pt x="6203" y="8525"/>
                    <a:pt x="6156" y="8561"/>
                    <a:pt x="6132" y="8621"/>
                  </a:cubicBezTo>
                  <a:cubicBezTo>
                    <a:pt x="5894" y="9549"/>
                    <a:pt x="5120" y="10216"/>
                    <a:pt x="4215" y="10371"/>
                  </a:cubicBezTo>
                  <a:cubicBezTo>
                    <a:pt x="4537" y="9859"/>
                    <a:pt x="4703" y="9264"/>
                    <a:pt x="4644" y="8656"/>
                  </a:cubicBezTo>
                  <a:cubicBezTo>
                    <a:pt x="4644" y="8585"/>
                    <a:pt x="4572" y="8502"/>
                    <a:pt x="4489" y="8490"/>
                  </a:cubicBezTo>
                  <a:cubicBezTo>
                    <a:pt x="2084" y="8144"/>
                    <a:pt x="346" y="6442"/>
                    <a:pt x="346" y="4430"/>
                  </a:cubicBezTo>
                  <a:cubicBezTo>
                    <a:pt x="346" y="2156"/>
                    <a:pt x="2608" y="310"/>
                    <a:pt x="5382" y="310"/>
                  </a:cubicBezTo>
                  <a:cubicBezTo>
                    <a:pt x="8168" y="310"/>
                    <a:pt x="10430" y="2156"/>
                    <a:pt x="10430" y="4430"/>
                  </a:cubicBezTo>
                  <a:cubicBezTo>
                    <a:pt x="10430" y="5370"/>
                    <a:pt x="10025" y="6287"/>
                    <a:pt x="9311" y="7013"/>
                  </a:cubicBezTo>
                  <a:cubicBezTo>
                    <a:pt x="9251" y="7097"/>
                    <a:pt x="9251" y="7192"/>
                    <a:pt x="9311" y="7252"/>
                  </a:cubicBezTo>
                  <a:cubicBezTo>
                    <a:pt x="9353" y="7281"/>
                    <a:pt x="9397" y="7296"/>
                    <a:pt x="9439" y="7296"/>
                  </a:cubicBezTo>
                  <a:cubicBezTo>
                    <a:pt x="9481" y="7296"/>
                    <a:pt x="9519" y="7281"/>
                    <a:pt x="9549" y="7252"/>
                  </a:cubicBezTo>
                  <a:cubicBezTo>
                    <a:pt x="10347" y="6466"/>
                    <a:pt x="10775" y="5454"/>
                    <a:pt x="10775" y="4430"/>
                  </a:cubicBezTo>
                  <a:cubicBezTo>
                    <a:pt x="10775" y="3263"/>
                    <a:pt x="10204" y="2144"/>
                    <a:pt x="9180" y="1286"/>
                  </a:cubicBezTo>
                  <a:cubicBezTo>
                    <a:pt x="8168" y="453"/>
                    <a:pt x="6811" y="1"/>
                    <a:pt x="5382" y="1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 anchor="ctr" bIns="121900" lIns="121900" rIns="121900" tIns="121900" wrap="square">
              <a:noAutofit/>
            </a:bodyPr>
            <a:p>
              <a:pPr indent="0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b="false" baseline="0" cap="none" i="false" spc="0" strike="noStrike" sz="1867" u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hidden="false" id="131" name="Shape 131"/>
          <p:cNvGrpSpPr/>
          <p:nvPr isPhoto="false"/>
        </p:nvGrpSpPr>
        <p:grpSpPr>
          <a:xfrm flipH="false" flipV="false" rot="0">
            <a:off x="6553430" y="3407527"/>
            <a:ext cx="794700" cy="707273"/>
            <a:chOff x="0" y="0"/>
            <a:chExt cx="794700" cy="707273"/>
          </a:xfrm>
        </p:grpSpPr>
        <p:sp>
          <p:nvSpPr>
            <p:cNvPr hidden="false" id="132" name="Shape 132"/>
            <p:cNvSpPr txBox="false"/>
            <p:nvPr isPhoto="false"/>
          </p:nvSpPr>
          <p:spPr>
            <a:xfrm flipH="false" flipV="false" rot="0">
              <a:off x="506591" y="587099"/>
              <a:ext cx="34813" cy="28413"/>
            </a:xfrm>
            <a:custGeom>
              <a:avLst/>
              <a:gdLst>
                <a:gd fmla="val 0" name="OXMLTextRectL"/>
                <a:gd fmla="val 0" name="OXMLTextRectT"/>
                <a:gd fmla="val w" name="OXMLTextRectR"/>
                <a:gd fmla="val h" name="OXMLTextRectB"/>
                <a:gd fmla="*/ OXMLTextRectL 1 w" name="COTextRectL"/>
                <a:gd fmla="*/ OXMLTextRectT 1 h" name="COTextRectT"/>
                <a:gd fmla="*/ OXMLTextRectR 1 w" name="COTextRectR"/>
                <a:gd fmla="*/ OXMLTextRectB 1 h" name="COTextRectB"/>
                <a:gd fmla="val 0" name="ODFLeft"/>
                <a:gd fmla="val 0" name="ODFTop"/>
                <a:gd fmla="val 649" name="ODFRight"/>
                <a:gd fmla="val 584" name="ODFBottom"/>
                <a:gd fmla="val 649" name="ODFWidth"/>
                <a:gd fmla="val 584" name="ODFHeight"/>
              </a:gdLst>
              <a:rect b="OXMLTextRectB" l="OXMLTextRectL" r="OXMLTextRectR" t="OXMLTextRectT"/>
              <a:pathLst>
                <a:path fill="norm" h="584" stroke="true" w="649">
                  <a:moveTo>
                    <a:pt x="371" y="1"/>
                  </a:moveTo>
                  <a:cubicBezTo>
                    <a:pt x="124" y="1"/>
                    <a:pt x="1" y="310"/>
                    <a:pt x="155" y="495"/>
                  </a:cubicBezTo>
                  <a:cubicBezTo>
                    <a:pt x="217" y="556"/>
                    <a:pt x="292" y="584"/>
                    <a:pt x="365" y="584"/>
                  </a:cubicBezTo>
                  <a:cubicBezTo>
                    <a:pt x="511" y="584"/>
                    <a:pt x="649" y="474"/>
                    <a:pt x="649" y="310"/>
                  </a:cubicBezTo>
                  <a:cubicBezTo>
                    <a:pt x="649" y="124"/>
                    <a:pt x="525" y="1"/>
                    <a:pt x="371" y="1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 anchor="ctr" bIns="91425" lIns="91425" rIns="91425" tIns="91425" wrap="square">
              <a:noAutofit/>
            </a:bodyPr>
            <a:p>
              <a:pPr algn="l" indent="0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b="false" baseline="0" cap="none" i="false" spc="0" strike="noStrike" sz="1800" u="none">
                <a:solidFill>
                  <a:srgbClr val="000000"/>
                </a:solidFill>
              </a:endParaRPr>
            </a:p>
          </p:txBody>
        </p:sp>
        <p:sp>
          <p:nvSpPr>
            <p:cNvPr hidden="false" id="133" name="Shape 133"/>
            <p:cNvSpPr txBox="false"/>
            <p:nvPr isPhoto="false"/>
          </p:nvSpPr>
          <p:spPr>
            <a:xfrm flipH="false" flipV="false" rot="0">
              <a:off x="0" y="0"/>
              <a:ext cx="794700" cy="707273"/>
            </a:xfrm>
            <a:custGeom>
              <a:avLst/>
              <a:gdLst>
                <a:gd fmla="val 0" name="OXMLTextRectL"/>
                <a:gd fmla="val 0" name="OXMLTextRectT"/>
                <a:gd fmla="val w" name="OXMLTextRectR"/>
                <a:gd fmla="val h" name="OXMLTextRectB"/>
                <a:gd fmla="*/ OXMLTextRectL 1 w" name="COTextRectL"/>
                <a:gd fmla="*/ OXMLTextRectT 1 h" name="COTextRectT"/>
                <a:gd fmla="*/ OXMLTextRectR 1 w" name="COTextRectR"/>
                <a:gd fmla="*/ OXMLTextRectB 1 h" name="COTextRectB"/>
                <a:gd fmla="val 0" name="ODFLeft"/>
                <a:gd fmla="val 0" name="ODFTop"/>
                <a:gd fmla="val 14815" name="ODFRight"/>
                <a:gd fmla="val 14537" name="ODFBottom"/>
                <a:gd fmla="val 14815" name="ODFWidth"/>
                <a:gd fmla="val 14537" name="ODFHeight"/>
              </a:gdLst>
              <a:rect b="OXMLTextRectB" l="OXMLTextRectL" r="OXMLTextRectR" t="OXMLTextRectT"/>
              <a:pathLst>
                <a:path fill="norm" h="14537" stroke="true" w="14815">
                  <a:moveTo>
                    <a:pt x="13395" y="5865"/>
                  </a:moveTo>
                  <a:cubicBezTo>
                    <a:pt x="14105" y="5896"/>
                    <a:pt x="14105" y="6945"/>
                    <a:pt x="13395" y="7007"/>
                  </a:cubicBezTo>
                  <a:lnTo>
                    <a:pt x="12562" y="7007"/>
                  </a:lnTo>
                  <a:cubicBezTo>
                    <a:pt x="11852" y="6945"/>
                    <a:pt x="11852" y="5896"/>
                    <a:pt x="12562" y="5865"/>
                  </a:cubicBezTo>
                  <a:close/>
                  <a:moveTo>
                    <a:pt x="13395" y="7562"/>
                  </a:moveTo>
                  <a:cubicBezTo>
                    <a:pt x="13703" y="7562"/>
                    <a:pt x="13981" y="7809"/>
                    <a:pt x="13981" y="8118"/>
                  </a:cubicBezTo>
                  <a:cubicBezTo>
                    <a:pt x="13981" y="8426"/>
                    <a:pt x="13703" y="8704"/>
                    <a:pt x="13395" y="8704"/>
                  </a:cubicBezTo>
                  <a:lnTo>
                    <a:pt x="12562" y="8704"/>
                  </a:lnTo>
                  <a:cubicBezTo>
                    <a:pt x="11790" y="8704"/>
                    <a:pt x="11790" y="7562"/>
                    <a:pt x="12562" y="7562"/>
                  </a:cubicBezTo>
                  <a:close/>
                  <a:moveTo>
                    <a:pt x="13395" y="9260"/>
                  </a:moveTo>
                  <a:cubicBezTo>
                    <a:pt x="13703" y="9260"/>
                    <a:pt x="13981" y="9506"/>
                    <a:pt x="13981" y="9815"/>
                  </a:cubicBezTo>
                  <a:cubicBezTo>
                    <a:pt x="13981" y="10154"/>
                    <a:pt x="13703" y="10401"/>
                    <a:pt x="13395" y="10401"/>
                  </a:cubicBezTo>
                  <a:lnTo>
                    <a:pt x="12562" y="10401"/>
                  </a:lnTo>
                  <a:cubicBezTo>
                    <a:pt x="11852" y="10340"/>
                    <a:pt x="11852" y="9321"/>
                    <a:pt x="12562" y="9260"/>
                  </a:cubicBezTo>
                  <a:close/>
                  <a:moveTo>
                    <a:pt x="1698" y="6698"/>
                  </a:moveTo>
                  <a:lnTo>
                    <a:pt x="1698" y="12099"/>
                  </a:lnTo>
                  <a:lnTo>
                    <a:pt x="556" y="12099"/>
                  </a:lnTo>
                  <a:lnTo>
                    <a:pt x="556" y="6698"/>
                  </a:lnTo>
                  <a:close/>
                  <a:moveTo>
                    <a:pt x="8488" y="5001"/>
                  </a:moveTo>
                  <a:cubicBezTo>
                    <a:pt x="8334" y="5649"/>
                    <a:pt x="7747" y="6142"/>
                    <a:pt x="7099" y="6142"/>
                  </a:cubicBezTo>
                  <a:lnTo>
                    <a:pt x="6266" y="6142"/>
                  </a:lnTo>
                  <a:cubicBezTo>
                    <a:pt x="6081" y="6142"/>
                    <a:pt x="5957" y="6266"/>
                    <a:pt x="5957" y="6420"/>
                  </a:cubicBezTo>
                  <a:lnTo>
                    <a:pt x="5957" y="7253"/>
                  </a:lnTo>
                  <a:cubicBezTo>
                    <a:pt x="5957" y="8056"/>
                    <a:pt x="5340" y="8673"/>
                    <a:pt x="4537" y="8673"/>
                  </a:cubicBezTo>
                  <a:cubicBezTo>
                    <a:pt x="4528" y="8672"/>
                    <a:pt x="4519" y="8672"/>
                    <a:pt x="4510" y="8672"/>
                  </a:cubicBezTo>
                  <a:cubicBezTo>
                    <a:pt x="4145" y="8672"/>
                    <a:pt x="4145" y="9261"/>
                    <a:pt x="4510" y="9261"/>
                  </a:cubicBezTo>
                  <a:cubicBezTo>
                    <a:pt x="4519" y="9261"/>
                    <a:pt x="4528" y="9260"/>
                    <a:pt x="4537" y="9260"/>
                  </a:cubicBezTo>
                  <a:cubicBezTo>
                    <a:pt x="5093" y="9260"/>
                    <a:pt x="5587" y="9043"/>
                    <a:pt x="5957" y="8642"/>
                  </a:cubicBezTo>
                  <a:lnTo>
                    <a:pt x="5957" y="12099"/>
                  </a:lnTo>
                  <a:lnTo>
                    <a:pt x="5155" y="12099"/>
                  </a:lnTo>
                  <a:cubicBezTo>
                    <a:pt x="4846" y="12099"/>
                    <a:pt x="4537" y="11975"/>
                    <a:pt x="4321" y="11759"/>
                  </a:cubicBezTo>
                  <a:cubicBezTo>
                    <a:pt x="3982" y="11420"/>
                    <a:pt x="3550" y="11235"/>
                    <a:pt x="3087" y="11235"/>
                  </a:cubicBezTo>
                  <a:lnTo>
                    <a:pt x="2285" y="11235"/>
                  </a:lnTo>
                  <a:lnTo>
                    <a:pt x="2285" y="7531"/>
                  </a:lnTo>
                  <a:cubicBezTo>
                    <a:pt x="3303" y="7439"/>
                    <a:pt x="4167" y="6729"/>
                    <a:pt x="4507" y="5741"/>
                  </a:cubicBezTo>
                  <a:cubicBezTo>
                    <a:pt x="4661" y="5309"/>
                    <a:pt x="5062" y="5001"/>
                    <a:pt x="5525" y="5001"/>
                  </a:cubicBezTo>
                  <a:close/>
                  <a:moveTo>
                    <a:pt x="13395" y="10957"/>
                  </a:moveTo>
                  <a:cubicBezTo>
                    <a:pt x="13703" y="10957"/>
                    <a:pt x="13981" y="11204"/>
                    <a:pt x="13981" y="11543"/>
                  </a:cubicBezTo>
                  <a:cubicBezTo>
                    <a:pt x="13981" y="11852"/>
                    <a:pt x="13703" y="12099"/>
                    <a:pt x="13395" y="12099"/>
                  </a:cubicBezTo>
                  <a:lnTo>
                    <a:pt x="12562" y="12099"/>
                  </a:lnTo>
                  <a:cubicBezTo>
                    <a:pt x="11790" y="12099"/>
                    <a:pt x="11790" y="10957"/>
                    <a:pt x="12562" y="10957"/>
                  </a:cubicBezTo>
                  <a:close/>
                  <a:moveTo>
                    <a:pt x="7099" y="1"/>
                  </a:moveTo>
                  <a:cubicBezTo>
                    <a:pt x="6482" y="1"/>
                    <a:pt x="5957" y="526"/>
                    <a:pt x="5957" y="1143"/>
                  </a:cubicBezTo>
                  <a:lnTo>
                    <a:pt x="5957" y="4445"/>
                  </a:lnTo>
                  <a:lnTo>
                    <a:pt x="5525" y="4445"/>
                  </a:lnTo>
                  <a:cubicBezTo>
                    <a:pt x="5503" y="4444"/>
                    <a:pt x="5480" y="4444"/>
                    <a:pt x="5458" y="4444"/>
                  </a:cubicBezTo>
                  <a:cubicBezTo>
                    <a:pt x="4777" y="4444"/>
                    <a:pt x="4190" y="4899"/>
                    <a:pt x="3951" y="5556"/>
                  </a:cubicBezTo>
                  <a:cubicBezTo>
                    <a:pt x="3704" y="6297"/>
                    <a:pt x="3056" y="6852"/>
                    <a:pt x="2285" y="6976"/>
                  </a:cubicBezTo>
                  <a:lnTo>
                    <a:pt x="2285" y="6420"/>
                  </a:lnTo>
                  <a:cubicBezTo>
                    <a:pt x="2285" y="6266"/>
                    <a:pt x="2130" y="6142"/>
                    <a:pt x="1976" y="6142"/>
                  </a:cubicBezTo>
                  <a:lnTo>
                    <a:pt x="279" y="6142"/>
                  </a:lnTo>
                  <a:cubicBezTo>
                    <a:pt x="124" y="6142"/>
                    <a:pt x="1" y="6266"/>
                    <a:pt x="1" y="6420"/>
                  </a:cubicBezTo>
                  <a:lnTo>
                    <a:pt x="1" y="12377"/>
                  </a:lnTo>
                  <a:cubicBezTo>
                    <a:pt x="1" y="12531"/>
                    <a:pt x="124" y="12654"/>
                    <a:pt x="279" y="12654"/>
                  </a:cubicBezTo>
                  <a:lnTo>
                    <a:pt x="1976" y="12654"/>
                  </a:lnTo>
                  <a:cubicBezTo>
                    <a:pt x="2130" y="12654"/>
                    <a:pt x="2254" y="12531"/>
                    <a:pt x="2285" y="12377"/>
                  </a:cubicBezTo>
                  <a:lnTo>
                    <a:pt x="2285" y="11790"/>
                  </a:lnTo>
                  <a:lnTo>
                    <a:pt x="3087" y="11790"/>
                  </a:lnTo>
                  <a:cubicBezTo>
                    <a:pt x="3396" y="11790"/>
                    <a:pt x="3673" y="11914"/>
                    <a:pt x="3889" y="12130"/>
                  </a:cubicBezTo>
                  <a:cubicBezTo>
                    <a:pt x="4229" y="12469"/>
                    <a:pt x="4661" y="12654"/>
                    <a:pt x="5124" y="12654"/>
                  </a:cubicBezTo>
                  <a:lnTo>
                    <a:pt x="5957" y="12654"/>
                  </a:lnTo>
                  <a:lnTo>
                    <a:pt x="5957" y="13364"/>
                  </a:lnTo>
                  <a:cubicBezTo>
                    <a:pt x="5957" y="14012"/>
                    <a:pt x="6451" y="14506"/>
                    <a:pt x="7068" y="14506"/>
                  </a:cubicBezTo>
                  <a:lnTo>
                    <a:pt x="8519" y="14506"/>
                  </a:lnTo>
                  <a:cubicBezTo>
                    <a:pt x="8673" y="14506"/>
                    <a:pt x="8796" y="14383"/>
                    <a:pt x="8796" y="14228"/>
                  </a:cubicBezTo>
                  <a:cubicBezTo>
                    <a:pt x="8796" y="14074"/>
                    <a:pt x="8673" y="13950"/>
                    <a:pt x="8519" y="13950"/>
                  </a:cubicBezTo>
                  <a:lnTo>
                    <a:pt x="7068" y="13950"/>
                  </a:lnTo>
                  <a:cubicBezTo>
                    <a:pt x="6760" y="13950"/>
                    <a:pt x="6513" y="13704"/>
                    <a:pt x="6513" y="13364"/>
                  </a:cubicBezTo>
                  <a:lnTo>
                    <a:pt x="6513" y="6698"/>
                  </a:lnTo>
                  <a:lnTo>
                    <a:pt x="7068" y="6698"/>
                  </a:lnTo>
                  <a:cubicBezTo>
                    <a:pt x="8179" y="6698"/>
                    <a:pt x="9074" y="5803"/>
                    <a:pt x="9074" y="4723"/>
                  </a:cubicBezTo>
                  <a:cubicBezTo>
                    <a:pt x="9074" y="4582"/>
                    <a:pt x="8971" y="4441"/>
                    <a:pt x="8813" y="4441"/>
                  </a:cubicBezTo>
                  <a:cubicBezTo>
                    <a:pt x="8797" y="4441"/>
                    <a:pt x="8782" y="4442"/>
                    <a:pt x="8766" y="4445"/>
                  </a:cubicBezTo>
                  <a:lnTo>
                    <a:pt x="6544" y="4445"/>
                  </a:lnTo>
                  <a:lnTo>
                    <a:pt x="6544" y="1143"/>
                  </a:lnTo>
                  <a:cubicBezTo>
                    <a:pt x="6544" y="834"/>
                    <a:pt x="6790" y="556"/>
                    <a:pt x="7130" y="556"/>
                  </a:cubicBezTo>
                  <a:lnTo>
                    <a:pt x="12562" y="556"/>
                  </a:lnTo>
                  <a:cubicBezTo>
                    <a:pt x="12870" y="587"/>
                    <a:pt x="13117" y="834"/>
                    <a:pt x="13117" y="1143"/>
                  </a:cubicBezTo>
                  <a:lnTo>
                    <a:pt x="13117" y="5278"/>
                  </a:lnTo>
                  <a:lnTo>
                    <a:pt x="12531" y="5278"/>
                  </a:lnTo>
                  <a:cubicBezTo>
                    <a:pt x="11481" y="5278"/>
                    <a:pt x="10988" y="6575"/>
                    <a:pt x="11790" y="7253"/>
                  </a:cubicBezTo>
                  <a:cubicBezTo>
                    <a:pt x="11265" y="7716"/>
                    <a:pt x="11265" y="8519"/>
                    <a:pt x="11790" y="8982"/>
                  </a:cubicBezTo>
                  <a:cubicBezTo>
                    <a:pt x="11265" y="9414"/>
                    <a:pt x="11265" y="10216"/>
                    <a:pt x="11790" y="10679"/>
                  </a:cubicBezTo>
                  <a:cubicBezTo>
                    <a:pt x="10988" y="11358"/>
                    <a:pt x="11481" y="12654"/>
                    <a:pt x="12531" y="12654"/>
                  </a:cubicBezTo>
                  <a:lnTo>
                    <a:pt x="13117" y="12654"/>
                  </a:lnTo>
                  <a:lnTo>
                    <a:pt x="13117" y="13395"/>
                  </a:lnTo>
                  <a:cubicBezTo>
                    <a:pt x="13117" y="13704"/>
                    <a:pt x="12839" y="13981"/>
                    <a:pt x="12531" y="13981"/>
                  </a:cubicBezTo>
                  <a:lnTo>
                    <a:pt x="11111" y="13981"/>
                  </a:lnTo>
                  <a:cubicBezTo>
                    <a:pt x="11095" y="13979"/>
                    <a:pt x="11079" y="13977"/>
                    <a:pt x="11064" y="13977"/>
                  </a:cubicBezTo>
                  <a:cubicBezTo>
                    <a:pt x="10905" y="13977"/>
                    <a:pt x="10802" y="14118"/>
                    <a:pt x="10802" y="14259"/>
                  </a:cubicBezTo>
                  <a:cubicBezTo>
                    <a:pt x="10802" y="14413"/>
                    <a:pt x="10926" y="14537"/>
                    <a:pt x="11111" y="14537"/>
                  </a:cubicBezTo>
                  <a:lnTo>
                    <a:pt x="12531" y="14537"/>
                  </a:lnTo>
                  <a:cubicBezTo>
                    <a:pt x="13179" y="14506"/>
                    <a:pt x="13673" y="14012"/>
                    <a:pt x="13673" y="13395"/>
                  </a:cubicBezTo>
                  <a:lnTo>
                    <a:pt x="13673" y="12623"/>
                  </a:lnTo>
                  <a:cubicBezTo>
                    <a:pt x="14568" y="12407"/>
                    <a:pt x="14814" y="11266"/>
                    <a:pt x="14136" y="10679"/>
                  </a:cubicBezTo>
                  <a:cubicBezTo>
                    <a:pt x="14660" y="10216"/>
                    <a:pt x="14660" y="9414"/>
                    <a:pt x="14136" y="8982"/>
                  </a:cubicBezTo>
                  <a:cubicBezTo>
                    <a:pt x="14660" y="8519"/>
                    <a:pt x="14660" y="7716"/>
                    <a:pt x="14136" y="7253"/>
                  </a:cubicBezTo>
                  <a:cubicBezTo>
                    <a:pt x="14382" y="7037"/>
                    <a:pt x="14537" y="6729"/>
                    <a:pt x="14537" y="6420"/>
                  </a:cubicBezTo>
                  <a:cubicBezTo>
                    <a:pt x="14537" y="5896"/>
                    <a:pt x="14166" y="5433"/>
                    <a:pt x="13673" y="5309"/>
                  </a:cubicBezTo>
                  <a:lnTo>
                    <a:pt x="13673" y="1143"/>
                  </a:lnTo>
                  <a:cubicBezTo>
                    <a:pt x="13673" y="495"/>
                    <a:pt x="13179" y="1"/>
                    <a:pt x="12531" y="1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 anchor="ctr" bIns="91425" lIns="91425" rIns="91425" tIns="91425" wrap="square">
              <a:noAutofit/>
            </a:bodyPr>
            <a:p>
              <a:pPr algn="l" indent="0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b="false" baseline="0" cap="none" i="false" spc="0" strike="noStrike" sz="1800" u="none">
                <a:solidFill>
                  <a:srgbClr val="000000"/>
                </a:solidFill>
              </a:endParaRPr>
            </a:p>
          </p:txBody>
        </p:sp>
        <p:sp>
          <p:nvSpPr>
            <p:cNvPr hidden="false" id="134" name="Shape 134"/>
            <p:cNvSpPr txBox="false"/>
            <p:nvPr isPhoto="false"/>
          </p:nvSpPr>
          <p:spPr>
            <a:xfrm flipH="false" flipV="false" rot="0">
              <a:off x="460244" y="82613"/>
              <a:ext cx="127506" cy="28559"/>
            </a:xfrm>
            <a:custGeom>
              <a:avLst/>
              <a:gdLst>
                <a:gd fmla="val 0" name="OXMLTextRectL"/>
                <a:gd fmla="val 0" name="OXMLTextRectT"/>
                <a:gd fmla="val w" name="OXMLTextRectR"/>
                <a:gd fmla="val h" name="OXMLTextRectB"/>
                <a:gd fmla="*/ OXMLTextRectL 1 w" name="COTextRectL"/>
                <a:gd fmla="*/ OXMLTextRectT 1 h" name="COTextRectT"/>
                <a:gd fmla="*/ OXMLTextRectR 1 w" name="COTextRectR"/>
                <a:gd fmla="*/ OXMLTextRectB 1 h" name="COTextRectB"/>
                <a:gd fmla="val 0" name="ODFLeft"/>
                <a:gd fmla="val 0" name="ODFTop"/>
                <a:gd fmla="val 2377" name="ODFRight"/>
                <a:gd fmla="val 587" name="ODFBottom"/>
                <a:gd fmla="val 2377" name="ODFWidth"/>
                <a:gd fmla="val 587" name="ODFHeight"/>
              </a:gdLst>
              <a:rect b="OXMLTextRectB" l="OXMLTextRectL" r="OXMLTextRectR" t="OXMLTextRectT"/>
              <a:pathLst>
                <a:path fill="norm" h="587" stroke="true" w="2377">
                  <a:moveTo>
                    <a:pt x="402" y="0"/>
                  </a:moveTo>
                  <a:cubicBezTo>
                    <a:pt x="0" y="0"/>
                    <a:pt x="0" y="587"/>
                    <a:pt x="402" y="587"/>
                  </a:cubicBezTo>
                  <a:lnTo>
                    <a:pt x="2099" y="587"/>
                  </a:lnTo>
                  <a:cubicBezTo>
                    <a:pt x="2253" y="587"/>
                    <a:pt x="2377" y="432"/>
                    <a:pt x="2377" y="278"/>
                  </a:cubicBezTo>
                  <a:cubicBezTo>
                    <a:pt x="2377" y="124"/>
                    <a:pt x="2253" y="0"/>
                    <a:pt x="2099" y="0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 anchor="ctr" bIns="91425" lIns="91425" rIns="91425" tIns="91425" wrap="square">
              <a:noAutofit/>
            </a:bodyPr>
            <a:p>
              <a:pPr algn="l" indent="0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b="false" baseline="0" cap="none" i="false" spc="0" strike="noStrike" sz="1800" u="none">
                <a:solidFill>
                  <a:srgbClr val="000000"/>
                </a:solidFill>
              </a:endParaRPr>
            </a:p>
          </p:txBody>
        </p:sp>
        <p:sp>
          <p:nvSpPr>
            <p:cNvPr hidden="false" id="135" name="Shape 135"/>
            <p:cNvSpPr txBox="false"/>
            <p:nvPr isPhoto="false"/>
          </p:nvSpPr>
          <p:spPr>
            <a:xfrm flipH="false" flipV="false" rot="0">
              <a:off x="506591" y="679832"/>
              <a:ext cx="41465" cy="27440"/>
            </a:xfrm>
            <a:custGeom>
              <a:avLst/>
              <a:gdLst>
                <a:gd fmla="val 0" name="OXMLTextRectL"/>
                <a:gd fmla="val 0" name="OXMLTextRectT"/>
                <a:gd fmla="val w" name="OXMLTextRectR"/>
                <a:gd fmla="val h" name="OXMLTextRectB"/>
                <a:gd fmla="*/ OXMLTextRectL 1 w" name="COTextRectL"/>
                <a:gd fmla="*/ OXMLTextRectT 1 h" name="COTextRectT"/>
                <a:gd fmla="*/ OXMLTextRectR 1 w" name="COTextRectR"/>
                <a:gd fmla="*/ OXMLTextRectB 1 h" name="COTextRectB"/>
                <a:gd fmla="val 0" name="ODFLeft"/>
                <a:gd fmla="val 0" name="ODFTop"/>
                <a:gd fmla="val 773" name="ODFRight"/>
                <a:gd fmla="val 564" name="ODFBottom"/>
                <a:gd fmla="val 773" name="ODFWidth"/>
                <a:gd fmla="val 564" name="ODFHeight"/>
              </a:gdLst>
              <a:rect b="OXMLTextRectB" l="OXMLTextRectL" r="OXMLTextRectR" t="OXMLTextRectT"/>
              <a:pathLst>
                <a:path fill="norm" h="564" stroke="true" w="773">
                  <a:moveTo>
                    <a:pt x="386" y="1"/>
                  </a:moveTo>
                  <a:cubicBezTo>
                    <a:pt x="317" y="1"/>
                    <a:pt x="247" y="24"/>
                    <a:pt x="186" y="70"/>
                  </a:cubicBezTo>
                  <a:cubicBezTo>
                    <a:pt x="1" y="255"/>
                    <a:pt x="124" y="564"/>
                    <a:pt x="371" y="564"/>
                  </a:cubicBezTo>
                  <a:cubicBezTo>
                    <a:pt x="649" y="564"/>
                    <a:pt x="772" y="255"/>
                    <a:pt x="587" y="70"/>
                  </a:cubicBezTo>
                  <a:cubicBezTo>
                    <a:pt x="525" y="24"/>
                    <a:pt x="456" y="1"/>
                    <a:pt x="386" y="1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 anchor="ctr" bIns="91425" lIns="91425" rIns="91425" tIns="91425" wrap="square">
              <a:noAutofit/>
            </a:bodyPr>
            <a:p>
              <a:pPr algn="l" indent="0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b="false" baseline="0" cap="none" i="false" spc="0" strike="noStrike" sz="1800" u="none">
                <a:solidFill>
                  <a:srgbClr val="000000"/>
                </a:solidFill>
              </a:endParaRPr>
            </a:p>
          </p:txBody>
        </p:sp>
      </p:grpSp>
      <p:grpSp>
        <p:nvGrpSpPr>
          <p:cNvPr hidden="false" id="136" name="Shape 136"/>
          <p:cNvGrpSpPr/>
          <p:nvPr isPhoto="false"/>
        </p:nvGrpSpPr>
        <p:grpSpPr>
          <a:xfrm flipH="false" flipV="false" rot="0">
            <a:off x="6694412" y="2361663"/>
            <a:ext cx="657425" cy="686337"/>
            <a:chOff x="0" y="0"/>
            <a:chExt cx="657425" cy="686337"/>
          </a:xfrm>
        </p:grpSpPr>
        <p:sp>
          <p:nvSpPr>
            <p:cNvPr hidden="false" id="137" name="Shape 137"/>
            <p:cNvSpPr txBox="false"/>
            <p:nvPr isPhoto="false"/>
          </p:nvSpPr>
          <p:spPr>
            <a:xfrm flipH="false" flipV="false" rot="0">
              <a:off x="0" y="0"/>
              <a:ext cx="657425" cy="686337"/>
            </a:xfrm>
            <a:custGeom>
              <a:avLst/>
              <a:gdLst>
                <a:gd fmla="val 0" name="OXMLTextRectL"/>
                <a:gd fmla="val 0" name="OXMLTextRectT"/>
                <a:gd fmla="val w" name="OXMLTextRectR"/>
                <a:gd fmla="val h" name="OXMLTextRectB"/>
                <a:gd fmla="*/ OXMLTextRectL 1 w" name="COTextRectL"/>
                <a:gd fmla="*/ OXMLTextRectT 1 h" name="COTextRectT"/>
                <a:gd fmla="*/ OXMLTextRectR 1 w" name="COTextRectR"/>
                <a:gd fmla="*/ OXMLTextRectB 1 h" name="COTextRectB"/>
                <a:gd fmla="val 0" name="ODFLeft"/>
                <a:gd fmla="val 0" name="ODFTop"/>
                <a:gd fmla="val 10562" name="ODFRight"/>
                <a:gd fmla="val 10538" name="ODFBottom"/>
                <a:gd fmla="val 10562" name="ODFWidth"/>
                <a:gd fmla="val 10538" name="ODFHeight"/>
              </a:gdLst>
              <a:rect b="OXMLTextRectB" l="OXMLTextRectL" r="OXMLTextRectR" t="OXMLTextRectT"/>
              <a:pathLst>
                <a:path fill="norm" h="10538" stroke="true" w="10562">
                  <a:moveTo>
                    <a:pt x="5275" y="1"/>
                  </a:moveTo>
                  <a:cubicBezTo>
                    <a:pt x="3858" y="1"/>
                    <a:pt x="2536" y="548"/>
                    <a:pt x="1548" y="1548"/>
                  </a:cubicBezTo>
                  <a:cubicBezTo>
                    <a:pt x="548" y="2549"/>
                    <a:pt x="0" y="3870"/>
                    <a:pt x="0" y="5263"/>
                  </a:cubicBezTo>
                  <a:cubicBezTo>
                    <a:pt x="0" y="6668"/>
                    <a:pt x="548" y="8002"/>
                    <a:pt x="1548" y="8990"/>
                  </a:cubicBezTo>
                  <a:cubicBezTo>
                    <a:pt x="2548" y="9990"/>
                    <a:pt x="3870" y="10538"/>
                    <a:pt x="5275" y="10538"/>
                  </a:cubicBezTo>
                  <a:cubicBezTo>
                    <a:pt x="6680" y="10538"/>
                    <a:pt x="8013" y="9990"/>
                    <a:pt x="8989" y="8990"/>
                  </a:cubicBezTo>
                  <a:cubicBezTo>
                    <a:pt x="9990" y="7990"/>
                    <a:pt x="10537" y="6668"/>
                    <a:pt x="10537" y="5263"/>
                  </a:cubicBezTo>
                  <a:cubicBezTo>
                    <a:pt x="10561" y="5192"/>
                    <a:pt x="10549" y="5085"/>
                    <a:pt x="10549" y="5001"/>
                  </a:cubicBezTo>
                  <a:cubicBezTo>
                    <a:pt x="10549" y="4906"/>
                    <a:pt x="10478" y="4847"/>
                    <a:pt x="10394" y="4847"/>
                  </a:cubicBezTo>
                  <a:cubicBezTo>
                    <a:pt x="10299" y="4847"/>
                    <a:pt x="10240" y="4930"/>
                    <a:pt x="10240" y="5013"/>
                  </a:cubicBezTo>
                  <a:lnTo>
                    <a:pt x="10240" y="5287"/>
                  </a:lnTo>
                  <a:cubicBezTo>
                    <a:pt x="10240" y="6609"/>
                    <a:pt x="9716" y="7859"/>
                    <a:pt x="8787" y="8799"/>
                  </a:cubicBezTo>
                  <a:cubicBezTo>
                    <a:pt x="7846" y="9728"/>
                    <a:pt x="6596" y="10252"/>
                    <a:pt x="5275" y="10252"/>
                  </a:cubicBezTo>
                  <a:cubicBezTo>
                    <a:pt x="3941" y="10252"/>
                    <a:pt x="2691" y="9728"/>
                    <a:pt x="1762" y="8799"/>
                  </a:cubicBezTo>
                  <a:cubicBezTo>
                    <a:pt x="822" y="7859"/>
                    <a:pt x="298" y="6609"/>
                    <a:pt x="298" y="5287"/>
                  </a:cubicBezTo>
                  <a:cubicBezTo>
                    <a:pt x="298" y="3954"/>
                    <a:pt x="822" y="2703"/>
                    <a:pt x="1762" y="1775"/>
                  </a:cubicBezTo>
                  <a:cubicBezTo>
                    <a:pt x="2691" y="834"/>
                    <a:pt x="3941" y="310"/>
                    <a:pt x="5275" y="310"/>
                  </a:cubicBezTo>
                  <a:cubicBezTo>
                    <a:pt x="6442" y="310"/>
                    <a:pt x="7573" y="727"/>
                    <a:pt x="8466" y="1477"/>
                  </a:cubicBezTo>
                  <a:cubicBezTo>
                    <a:pt x="9347" y="2215"/>
                    <a:pt x="9942" y="3239"/>
                    <a:pt x="10156" y="4370"/>
                  </a:cubicBezTo>
                  <a:cubicBezTo>
                    <a:pt x="10167" y="4454"/>
                    <a:pt x="10223" y="4492"/>
                    <a:pt x="10301" y="4492"/>
                  </a:cubicBezTo>
                  <a:cubicBezTo>
                    <a:pt x="10312" y="4492"/>
                    <a:pt x="10323" y="4491"/>
                    <a:pt x="10335" y="4489"/>
                  </a:cubicBezTo>
                  <a:cubicBezTo>
                    <a:pt x="10418" y="4477"/>
                    <a:pt x="10466" y="4406"/>
                    <a:pt x="10454" y="4311"/>
                  </a:cubicBezTo>
                  <a:cubicBezTo>
                    <a:pt x="10228" y="3108"/>
                    <a:pt x="9597" y="2025"/>
                    <a:pt x="8668" y="1239"/>
                  </a:cubicBezTo>
                  <a:cubicBezTo>
                    <a:pt x="7716" y="429"/>
                    <a:pt x="6501" y="1"/>
                    <a:pt x="5275" y="1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 anchor="ctr" bIns="121900" lIns="121900" rIns="121900" tIns="121900" wrap="square">
              <a:noAutofit/>
            </a:bodyPr>
            <a:p>
              <a:pPr indent="0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b="false" baseline="0" cap="none" i="false" spc="0" strike="noStrike" sz="1867" u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hidden="false" id="138" name="Shape 138"/>
            <p:cNvSpPr txBox="false"/>
            <p:nvPr isPhoto="false"/>
          </p:nvSpPr>
          <p:spPr>
            <a:xfrm flipH="false" flipV="false" rot="0">
              <a:off x="48923" y="50411"/>
              <a:ext cx="561757" cy="587079"/>
            </a:xfrm>
            <a:custGeom>
              <a:avLst/>
              <a:gdLst>
                <a:gd fmla="val 0" name="OXMLTextRectL"/>
                <a:gd fmla="val 0" name="OXMLTextRectT"/>
                <a:gd fmla="val w" name="OXMLTextRectR"/>
                <a:gd fmla="val h" name="OXMLTextRectB"/>
                <a:gd fmla="*/ OXMLTextRectL 1 w" name="COTextRectL"/>
                <a:gd fmla="*/ OXMLTextRectT 1 h" name="COTextRectT"/>
                <a:gd fmla="*/ OXMLTextRectR 1 w" name="COTextRectR"/>
                <a:gd fmla="*/ OXMLTextRectB 1 h" name="COTextRectB"/>
                <a:gd fmla="val 0" name="ODFLeft"/>
                <a:gd fmla="val 0" name="ODFTop"/>
                <a:gd fmla="val 9025" name="ODFRight"/>
                <a:gd fmla="val 9014" name="ODFBottom"/>
                <a:gd fmla="val 9025" name="ODFWidth"/>
                <a:gd fmla="val 9014" name="ODFHeight"/>
              </a:gdLst>
              <a:rect b="OXMLTextRectB" l="OXMLTextRectL" r="OXMLTextRectR" t="OXMLTextRectT"/>
              <a:pathLst>
                <a:path fill="norm" h="9014" stroke="true" w="9025">
                  <a:moveTo>
                    <a:pt x="4513" y="1"/>
                  </a:moveTo>
                  <a:cubicBezTo>
                    <a:pt x="3870" y="1"/>
                    <a:pt x="3262" y="132"/>
                    <a:pt x="2679" y="382"/>
                  </a:cubicBezTo>
                  <a:cubicBezTo>
                    <a:pt x="2119" y="644"/>
                    <a:pt x="1619" y="1001"/>
                    <a:pt x="1215" y="1441"/>
                  </a:cubicBezTo>
                  <a:cubicBezTo>
                    <a:pt x="1155" y="1501"/>
                    <a:pt x="1155" y="1608"/>
                    <a:pt x="1226" y="1667"/>
                  </a:cubicBezTo>
                  <a:cubicBezTo>
                    <a:pt x="1255" y="1696"/>
                    <a:pt x="1294" y="1711"/>
                    <a:pt x="1334" y="1711"/>
                  </a:cubicBezTo>
                  <a:cubicBezTo>
                    <a:pt x="1377" y="1711"/>
                    <a:pt x="1422" y="1693"/>
                    <a:pt x="1453" y="1656"/>
                  </a:cubicBezTo>
                  <a:cubicBezTo>
                    <a:pt x="1834" y="1239"/>
                    <a:pt x="2298" y="894"/>
                    <a:pt x="2822" y="667"/>
                  </a:cubicBezTo>
                  <a:cubicBezTo>
                    <a:pt x="3358" y="429"/>
                    <a:pt x="3929" y="310"/>
                    <a:pt x="4524" y="310"/>
                  </a:cubicBezTo>
                  <a:cubicBezTo>
                    <a:pt x="6834" y="310"/>
                    <a:pt x="8727" y="2191"/>
                    <a:pt x="8727" y="4513"/>
                  </a:cubicBezTo>
                  <a:cubicBezTo>
                    <a:pt x="8727" y="6811"/>
                    <a:pt x="6846" y="8704"/>
                    <a:pt x="4524" y="8704"/>
                  </a:cubicBezTo>
                  <a:cubicBezTo>
                    <a:pt x="2227" y="8704"/>
                    <a:pt x="333" y="6835"/>
                    <a:pt x="333" y="4513"/>
                  </a:cubicBezTo>
                  <a:cubicBezTo>
                    <a:pt x="333" y="3692"/>
                    <a:pt x="572" y="2882"/>
                    <a:pt x="1036" y="2203"/>
                  </a:cubicBezTo>
                  <a:cubicBezTo>
                    <a:pt x="1048" y="2132"/>
                    <a:pt x="1036" y="2037"/>
                    <a:pt x="953" y="1977"/>
                  </a:cubicBezTo>
                  <a:cubicBezTo>
                    <a:pt x="927" y="1960"/>
                    <a:pt x="900" y="1952"/>
                    <a:pt x="874" y="1952"/>
                  </a:cubicBezTo>
                  <a:cubicBezTo>
                    <a:pt x="827" y="1952"/>
                    <a:pt x="781" y="1979"/>
                    <a:pt x="750" y="2025"/>
                  </a:cubicBezTo>
                  <a:cubicBezTo>
                    <a:pt x="262" y="2751"/>
                    <a:pt x="0" y="3620"/>
                    <a:pt x="0" y="4513"/>
                  </a:cubicBezTo>
                  <a:cubicBezTo>
                    <a:pt x="0" y="5716"/>
                    <a:pt x="464" y="6847"/>
                    <a:pt x="1334" y="7692"/>
                  </a:cubicBezTo>
                  <a:cubicBezTo>
                    <a:pt x="2191" y="8537"/>
                    <a:pt x="3310" y="9014"/>
                    <a:pt x="4513" y="9014"/>
                  </a:cubicBezTo>
                  <a:cubicBezTo>
                    <a:pt x="5715" y="9014"/>
                    <a:pt x="6846" y="8549"/>
                    <a:pt x="7692" y="7692"/>
                  </a:cubicBezTo>
                  <a:cubicBezTo>
                    <a:pt x="8549" y="6835"/>
                    <a:pt x="9025" y="5716"/>
                    <a:pt x="9025" y="4513"/>
                  </a:cubicBezTo>
                  <a:cubicBezTo>
                    <a:pt x="9025" y="3299"/>
                    <a:pt x="8561" y="2168"/>
                    <a:pt x="7692" y="1322"/>
                  </a:cubicBezTo>
                  <a:cubicBezTo>
                    <a:pt x="6846" y="477"/>
                    <a:pt x="5715" y="1"/>
                    <a:pt x="4513" y="1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 anchor="ctr" bIns="121900" lIns="121900" rIns="121900" tIns="121900" wrap="square">
              <a:noAutofit/>
            </a:bodyPr>
            <a:p>
              <a:pPr indent="0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b="false" baseline="0" cap="none" i="false" spc="0" strike="noStrike" sz="1867" u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hidden="false" id="139" name="Shape 139"/>
            <p:cNvSpPr txBox="false"/>
            <p:nvPr isPhoto="false"/>
          </p:nvSpPr>
          <p:spPr>
            <a:xfrm flipH="false" flipV="false" rot="0">
              <a:off x="96355" y="334246"/>
              <a:ext cx="32616" cy="19408"/>
            </a:xfrm>
            <a:custGeom>
              <a:avLst/>
              <a:gdLst>
                <a:gd fmla="val 0" name="OXMLTextRectL"/>
                <a:gd fmla="val 0" name="OXMLTextRectT"/>
                <a:gd fmla="val w" name="OXMLTextRectR"/>
                <a:gd fmla="val h" name="OXMLTextRectB"/>
                <a:gd fmla="*/ OXMLTextRectL 1 w" name="COTextRectL"/>
                <a:gd fmla="*/ OXMLTextRectT 1 h" name="COTextRectT"/>
                <a:gd fmla="*/ OXMLTextRectR 1 w" name="COTextRectR"/>
                <a:gd fmla="*/ OXMLTextRectB 1 h" name="COTextRectB"/>
                <a:gd fmla="val 0" name="ODFLeft"/>
                <a:gd fmla="val 0" name="ODFTop"/>
                <a:gd fmla="val 524" name="ODFRight"/>
                <a:gd fmla="val 298" name="ODFBottom"/>
                <a:gd fmla="val 524" name="ODFWidth"/>
                <a:gd fmla="val 298" name="ODFHeight"/>
              </a:gdLst>
              <a:rect b="OXMLTextRectB" l="OXMLTextRectL" r="OXMLTextRectR" t="OXMLTextRectT"/>
              <a:pathLst>
                <a:path fill="norm" h="298" stroke="true" w="524">
                  <a:moveTo>
                    <a:pt x="155" y="0"/>
                  </a:moveTo>
                  <a:cubicBezTo>
                    <a:pt x="60" y="0"/>
                    <a:pt x="0" y="60"/>
                    <a:pt x="0" y="155"/>
                  </a:cubicBezTo>
                  <a:cubicBezTo>
                    <a:pt x="0" y="238"/>
                    <a:pt x="72" y="298"/>
                    <a:pt x="155" y="298"/>
                  </a:cubicBezTo>
                  <a:lnTo>
                    <a:pt x="369" y="298"/>
                  </a:lnTo>
                  <a:cubicBezTo>
                    <a:pt x="464" y="298"/>
                    <a:pt x="524" y="226"/>
                    <a:pt x="524" y="155"/>
                  </a:cubicBezTo>
                  <a:cubicBezTo>
                    <a:pt x="524" y="60"/>
                    <a:pt x="453" y="0"/>
                    <a:pt x="369" y="0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 anchor="ctr" bIns="121900" lIns="121900" rIns="121900" tIns="121900" wrap="square">
              <a:noAutofit/>
            </a:bodyPr>
            <a:p>
              <a:pPr indent="0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b="false" baseline="0" cap="none" i="false" spc="0" strike="noStrike" sz="1867" u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hidden="false" id="140" name="Shape 140"/>
            <p:cNvSpPr txBox="false"/>
            <p:nvPr isPhoto="false"/>
          </p:nvSpPr>
          <p:spPr>
            <a:xfrm flipH="false" flipV="false" rot="0">
              <a:off x="320869" y="99257"/>
              <a:ext cx="242380" cy="254396"/>
            </a:xfrm>
            <a:custGeom>
              <a:avLst/>
              <a:gdLst>
                <a:gd fmla="val 0" name="OXMLTextRectL"/>
                <a:gd fmla="val 0" name="OXMLTextRectT"/>
                <a:gd fmla="val w" name="OXMLTextRectR"/>
                <a:gd fmla="val h" name="OXMLTextRectB"/>
                <a:gd fmla="*/ OXMLTextRectL 1 w" name="COTextRectL"/>
                <a:gd fmla="*/ OXMLTextRectT 1 h" name="COTextRectT"/>
                <a:gd fmla="*/ OXMLTextRectR 1 w" name="COTextRectR"/>
                <a:gd fmla="*/ OXMLTextRectB 1 h" name="COTextRectB"/>
                <a:gd fmla="val 0" name="ODFLeft"/>
                <a:gd fmla="val 0" name="ODFTop"/>
                <a:gd fmla="val 3894" name="ODFRight"/>
                <a:gd fmla="val 3906" name="ODFBottom"/>
                <a:gd fmla="val 3894" name="ODFWidth"/>
                <a:gd fmla="val 3906" name="ODFHeight"/>
              </a:gdLst>
              <a:rect b="OXMLTextRectB" l="OXMLTextRectL" r="OXMLTextRectR" t="OXMLTextRectT"/>
              <a:pathLst>
                <a:path fill="norm" h="3906" stroke="true" w="3894">
                  <a:moveTo>
                    <a:pt x="144" y="1"/>
                  </a:moveTo>
                  <a:cubicBezTo>
                    <a:pt x="48" y="1"/>
                    <a:pt x="1" y="84"/>
                    <a:pt x="1" y="155"/>
                  </a:cubicBezTo>
                  <a:lnTo>
                    <a:pt x="1" y="3751"/>
                  </a:lnTo>
                  <a:cubicBezTo>
                    <a:pt x="1" y="3846"/>
                    <a:pt x="72" y="3906"/>
                    <a:pt x="144" y="3906"/>
                  </a:cubicBezTo>
                  <a:lnTo>
                    <a:pt x="3751" y="3906"/>
                  </a:lnTo>
                  <a:cubicBezTo>
                    <a:pt x="3834" y="3906"/>
                    <a:pt x="3894" y="3834"/>
                    <a:pt x="3894" y="3751"/>
                  </a:cubicBezTo>
                  <a:cubicBezTo>
                    <a:pt x="3894" y="3668"/>
                    <a:pt x="3823" y="3608"/>
                    <a:pt x="3751" y="3608"/>
                  </a:cubicBezTo>
                  <a:lnTo>
                    <a:pt x="310" y="3608"/>
                  </a:lnTo>
                  <a:lnTo>
                    <a:pt x="310" y="155"/>
                  </a:lnTo>
                  <a:lnTo>
                    <a:pt x="298" y="155"/>
                  </a:lnTo>
                  <a:cubicBezTo>
                    <a:pt x="298" y="72"/>
                    <a:pt x="215" y="1"/>
                    <a:pt x="144" y="1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 anchor="ctr" bIns="121900" lIns="121900" rIns="121900" tIns="121900" wrap="square">
              <a:noAutofit/>
            </a:bodyPr>
            <a:p>
              <a:pPr indent="0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b="false" baseline="0" cap="none" i="false" spc="0" strike="noStrike" sz="1867" u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hidden="false" id="141" name="Shape 141"/>
            <p:cNvSpPr txBox="false"/>
            <p:nvPr isPhoto="false"/>
          </p:nvSpPr>
          <p:spPr>
            <a:xfrm flipH="false" flipV="false" rot="0">
              <a:off x="319375" y="554449"/>
              <a:ext cx="18610" cy="34193"/>
            </a:xfrm>
            <a:custGeom>
              <a:avLst/>
              <a:gdLst>
                <a:gd fmla="val 0" name="OXMLTextRectL"/>
                <a:gd fmla="val 0" name="OXMLTextRectT"/>
                <a:gd fmla="val w" name="OXMLTextRectR"/>
                <a:gd fmla="val h" name="OXMLTextRectB"/>
                <a:gd fmla="*/ OXMLTextRectL 1 w" name="COTextRectL"/>
                <a:gd fmla="*/ OXMLTextRectT 1 h" name="COTextRectT"/>
                <a:gd fmla="*/ OXMLTextRectR 1 w" name="COTextRectR"/>
                <a:gd fmla="*/ OXMLTextRectB 1 h" name="COTextRectB"/>
                <a:gd fmla="val 0" name="ODFLeft"/>
                <a:gd fmla="val 0" name="ODFTop"/>
                <a:gd fmla="val 299" name="ODFRight"/>
                <a:gd fmla="val 525" name="ODFBottom"/>
                <a:gd fmla="val 299" name="ODFWidth"/>
                <a:gd fmla="val 525" name="ODFHeight"/>
              </a:gdLst>
              <a:rect b="OXMLTextRectB" l="OXMLTextRectL" r="OXMLTextRectR" t="OXMLTextRectT"/>
              <a:pathLst>
                <a:path fill="norm" h="525" stroke="true" w="299">
                  <a:moveTo>
                    <a:pt x="156" y="1"/>
                  </a:moveTo>
                  <a:cubicBezTo>
                    <a:pt x="60" y="1"/>
                    <a:pt x="1" y="72"/>
                    <a:pt x="1" y="144"/>
                  </a:cubicBezTo>
                  <a:lnTo>
                    <a:pt x="1" y="370"/>
                  </a:lnTo>
                  <a:cubicBezTo>
                    <a:pt x="1" y="465"/>
                    <a:pt x="84" y="525"/>
                    <a:pt x="156" y="525"/>
                  </a:cubicBezTo>
                  <a:cubicBezTo>
                    <a:pt x="239" y="525"/>
                    <a:pt x="299" y="441"/>
                    <a:pt x="299" y="370"/>
                  </a:cubicBezTo>
                  <a:lnTo>
                    <a:pt x="299" y="144"/>
                  </a:lnTo>
                  <a:cubicBezTo>
                    <a:pt x="299" y="60"/>
                    <a:pt x="227" y="1"/>
                    <a:pt x="156" y="1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 anchor="ctr" bIns="121900" lIns="121900" rIns="121900" tIns="121900" wrap="square">
              <a:noAutofit/>
            </a:bodyPr>
            <a:p>
              <a:pPr indent="0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b="false" baseline="0" cap="none" i="false" spc="0" strike="noStrike" sz="1867" u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hidden="false" id="142" name="Shape 142"/>
            <p:cNvSpPr txBox="false"/>
            <p:nvPr isPhoto="false"/>
          </p:nvSpPr>
          <p:spPr>
            <a:xfrm flipH="false" flipV="false" rot="0">
              <a:off x="159344" y="167710"/>
              <a:ext cx="31931" cy="30870"/>
            </a:xfrm>
            <a:custGeom>
              <a:avLst/>
              <a:gdLst>
                <a:gd fmla="val 0" name="OXMLTextRectL"/>
                <a:gd fmla="val 0" name="OXMLTextRectT"/>
                <a:gd fmla="val w" name="OXMLTextRectR"/>
                <a:gd fmla="val h" name="OXMLTextRectB"/>
                <a:gd fmla="*/ OXMLTextRectL 1 w" name="COTextRectL"/>
                <a:gd fmla="*/ OXMLTextRectT 1 h" name="COTextRectT"/>
                <a:gd fmla="*/ OXMLTextRectR 1 w" name="COTextRectR"/>
                <a:gd fmla="*/ OXMLTextRectB 1 h" name="COTextRectB"/>
                <a:gd fmla="val 0" name="ODFLeft"/>
                <a:gd fmla="val 0" name="ODFTop"/>
                <a:gd fmla="val 513" name="ODFRight"/>
                <a:gd fmla="val 474" name="ODFBottom"/>
                <a:gd fmla="val 513" name="ODFWidth"/>
                <a:gd fmla="val 474" name="ODFHeight"/>
              </a:gdLst>
              <a:rect b="OXMLTextRectB" l="OXMLTextRectL" r="OXMLTextRectR" t="OXMLTextRectT"/>
              <a:pathLst>
                <a:path fill="norm" h="474" stroke="true" w="513">
                  <a:moveTo>
                    <a:pt x="173" y="0"/>
                  </a:moveTo>
                  <a:cubicBezTo>
                    <a:pt x="131" y="0"/>
                    <a:pt x="89" y="15"/>
                    <a:pt x="60" y="45"/>
                  </a:cubicBezTo>
                  <a:cubicBezTo>
                    <a:pt x="0" y="105"/>
                    <a:pt x="0" y="212"/>
                    <a:pt x="60" y="271"/>
                  </a:cubicBezTo>
                  <a:lnTo>
                    <a:pt x="238" y="426"/>
                  </a:lnTo>
                  <a:cubicBezTo>
                    <a:pt x="274" y="462"/>
                    <a:pt x="310" y="474"/>
                    <a:pt x="345" y="474"/>
                  </a:cubicBezTo>
                  <a:cubicBezTo>
                    <a:pt x="393" y="474"/>
                    <a:pt x="417" y="462"/>
                    <a:pt x="453" y="426"/>
                  </a:cubicBezTo>
                  <a:cubicBezTo>
                    <a:pt x="512" y="367"/>
                    <a:pt x="512" y="271"/>
                    <a:pt x="453" y="212"/>
                  </a:cubicBezTo>
                  <a:lnTo>
                    <a:pt x="286" y="45"/>
                  </a:lnTo>
                  <a:cubicBezTo>
                    <a:pt x="256" y="15"/>
                    <a:pt x="214" y="0"/>
                    <a:pt x="173" y="0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 anchor="ctr" bIns="121900" lIns="121900" rIns="121900" tIns="121900" wrap="square">
              <a:noAutofit/>
            </a:bodyPr>
            <a:p>
              <a:pPr indent="0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b="false" baseline="0" cap="none" i="false" spc="0" strike="noStrike" sz="1867" u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hidden="false" id="143" name="Shape 143"/>
            <p:cNvSpPr txBox="false"/>
            <p:nvPr isPhoto="false"/>
          </p:nvSpPr>
          <p:spPr>
            <a:xfrm flipH="false" flipV="false" rot="0">
              <a:off x="466894" y="489515"/>
              <a:ext cx="30437" cy="30870"/>
            </a:xfrm>
            <a:custGeom>
              <a:avLst/>
              <a:gdLst>
                <a:gd fmla="val 0" name="OXMLTextRectL"/>
                <a:gd fmla="val 0" name="OXMLTextRectT"/>
                <a:gd fmla="val w" name="OXMLTextRectR"/>
                <a:gd fmla="val h" name="OXMLTextRectB"/>
                <a:gd fmla="*/ OXMLTextRectL 1 w" name="COTextRectL"/>
                <a:gd fmla="*/ OXMLTextRectT 1 h" name="COTextRectT"/>
                <a:gd fmla="*/ OXMLTextRectR 1 w" name="COTextRectR"/>
                <a:gd fmla="*/ OXMLTextRectB 1 h" name="COTextRectB"/>
                <a:gd fmla="val 0" name="ODFLeft"/>
                <a:gd fmla="val 0" name="ODFTop"/>
                <a:gd fmla="val 489" name="ODFRight"/>
                <a:gd fmla="val 474" name="ODFBottom"/>
                <a:gd fmla="val 489" name="ODFWidth"/>
                <a:gd fmla="val 474" name="ODFHeight"/>
              </a:gdLst>
              <a:rect b="OXMLTextRectB" l="OXMLTextRectL" r="OXMLTextRectR" t="OXMLTextRectT"/>
              <a:pathLst>
                <a:path fill="norm" h="474" stroke="true" w="489">
                  <a:moveTo>
                    <a:pt x="171" y="0"/>
                  </a:moveTo>
                  <a:cubicBezTo>
                    <a:pt x="131" y="0"/>
                    <a:pt x="89" y="15"/>
                    <a:pt x="60" y="45"/>
                  </a:cubicBezTo>
                  <a:cubicBezTo>
                    <a:pt x="0" y="105"/>
                    <a:pt x="0" y="212"/>
                    <a:pt x="60" y="259"/>
                  </a:cubicBezTo>
                  <a:lnTo>
                    <a:pt x="226" y="426"/>
                  </a:lnTo>
                  <a:cubicBezTo>
                    <a:pt x="250" y="462"/>
                    <a:pt x="298" y="474"/>
                    <a:pt x="334" y="474"/>
                  </a:cubicBezTo>
                  <a:cubicBezTo>
                    <a:pt x="369" y="474"/>
                    <a:pt x="405" y="462"/>
                    <a:pt x="429" y="426"/>
                  </a:cubicBezTo>
                  <a:cubicBezTo>
                    <a:pt x="488" y="367"/>
                    <a:pt x="488" y="259"/>
                    <a:pt x="429" y="212"/>
                  </a:cubicBezTo>
                  <a:lnTo>
                    <a:pt x="274" y="45"/>
                  </a:lnTo>
                  <a:cubicBezTo>
                    <a:pt x="250" y="15"/>
                    <a:pt x="212" y="0"/>
                    <a:pt x="171" y="0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 anchor="ctr" bIns="121900" lIns="121900" rIns="121900" tIns="121900" wrap="square">
              <a:noAutofit/>
            </a:bodyPr>
            <a:p>
              <a:pPr indent="0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b="false" baseline="0" cap="none" i="false" spc="0" strike="noStrike" sz="1867" u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hidden="false" id="144" name="Shape 144"/>
            <p:cNvSpPr txBox="false"/>
            <p:nvPr isPhoto="false"/>
          </p:nvSpPr>
          <p:spPr>
            <a:xfrm flipH="false" flipV="false" rot="0">
              <a:off x="466894" y="167710"/>
              <a:ext cx="31931" cy="30870"/>
            </a:xfrm>
            <a:custGeom>
              <a:avLst/>
              <a:gdLst>
                <a:gd fmla="val 0" name="OXMLTextRectL"/>
                <a:gd fmla="val 0" name="OXMLTextRectT"/>
                <a:gd fmla="val w" name="OXMLTextRectR"/>
                <a:gd fmla="val h" name="OXMLTextRectB"/>
                <a:gd fmla="*/ OXMLTextRectL 1 w" name="COTextRectL"/>
                <a:gd fmla="*/ OXMLTextRectT 1 h" name="COTextRectT"/>
                <a:gd fmla="*/ OXMLTextRectR 1 w" name="COTextRectR"/>
                <a:gd fmla="*/ OXMLTextRectB 1 h" name="COTextRectB"/>
                <a:gd fmla="val 0" name="ODFLeft"/>
                <a:gd fmla="val 0" name="ODFTop"/>
                <a:gd fmla="val 513" name="ODFRight"/>
                <a:gd fmla="val 474" name="ODFBottom"/>
                <a:gd fmla="val 513" name="ODFWidth"/>
                <a:gd fmla="val 474" name="ODFHeight"/>
              </a:gdLst>
              <a:rect b="OXMLTextRectB" l="OXMLTextRectL" r="OXMLTextRectR" t="OXMLTextRectT"/>
              <a:pathLst>
                <a:path fill="norm" h="474" stroke="true" w="513">
                  <a:moveTo>
                    <a:pt x="340" y="0"/>
                  </a:moveTo>
                  <a:cubicBezTo>
                    <a:pt x="298" y="0"/>
                    <a:pt x="256" y="15"/>
                    <a:pt x="226" y="45"/>
                  </a:cubicBezTo>
                  <a:lnTo>
                    <a:pt x="60" y="212"/>
                  </a:lnTo>
                  <a:cubicBezTo>
                    <a:pt x="0" y="271"/>
                    <a:pt x="0" y="367"/>
                    <a:pt x="60" y="426"/>
                  </a:cubicBezTo>
                  <a:cubicBezTo>
                    <a:pt x="95" y="462"/>
                    <a:pt x="131" y="474"/>
                    <a:pt x="167" y="474"/>
                  </a:cubicBezTo>
                  <a:cubicBezTo>
                    <a:pt x="215" y="474"/>
                    <a:pt x="250" y="462"/>
                    <a:pt x="286" y="426"/>
                  </a:cubicBezTo>
                  <a:lnTo>
                    <a:pt x="453" y="271"/>
                  </a:lnTo>
                  <a:cubicBezTo>
                    <a:pt x="512" y="212"/>
                    <a:pt x="512" y="105"/>
                    <a:pt x="453" y="45"/>
                  </a:cubicBezTo>
                  <a:cubicBezTo>
                    <a:pt x="423" y="15"/>
                    <a:pt x="381" y="0"/>
                    <a:pt x="340" y="0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 anchor="ctr" bIns="121900" lIns="121900" rIns="121900" tIns="121900" wrap="square">
              <a:noAutofit/>
            </a:bodyPr>
            <a:p>
              <a:pPr indent="0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b="false" baseline="0" cap="none" i="false" spc="0" strike="noStrike" sz="1867" u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hidden="false" id="145" name="Shape 145"/>
            <p:cNvSpPr txBox="false"/>
            <p:nvPr isPhoto="false"/>
          </p:nvSpPr>
          <p:spPr>
            <a:xfrm flipH="false" flipV="false" rot="0">
              <a:off x="160091" y="487952"/>
              <a:ext cx="31185" cy="31652"/>
            </a:xfrm>
            <a:custGeom>
              <a:avLst/>
              <a:gdLst>
                <a:gd fmla="val 0" name="OXMLTextRectL"/>
                <a:gd fmla="val 0" name="OXMLTextRectT"/>
                <a:gd fmla="val w" name="OXMLTextRectR"/>
                <a:gd fmla="val h" name="OXMLTextRectB"/>
                <a:gd fmla="*/ OXMLTextRectL 1 w" name="COTextRectL"/>
                <a:gd fmla="*/ OXMLTextRectT 1 h" name="COTextRectT"/>
                <a:gd fmla="*/ OXMLTextRectR 1 w" name="COTextRectR"/>
                <a:gd fmla="*/ OXMLTextRectB 1 h" name="COTextRectB"/>
                <a:gd fmla="val 0" name="ODFLeft"/>
                <a:gd fmla="val 0" name="ODFTop"/>
                <a:gd fmla="val 501" name="ODFRight"/>
                <a:gd fmla="val 486" name="ODFBottom"/>
                <a:gd fmla="val 501" name="ODFWidth"/>
                <a:gd fmla="val 486" name="ODFHeight"/>
              </a:gdLst>
              <a:rect b="OXMLTextRectB" l="OXMLTextRectL" r="OXMLTextRectR" t="OXMLTextRectT"/>
              <a:pathLst>
                <a:path fill="norm" h="486" stroke="true" w="501">
                  <a:moveTo>
                    <a:pt x="327" y="1"/>
                  </a:moveTo>
                  <a:cubicBezTo>
                    <a:pt x="286" y="1"/>
                    <a:pt x="244" y="16"/>
                    <a:pt x="214" y="45"/>
                  </a:cubicBezTo>
                  <a:lnTo>
                    <a:pt x="48" y="212"/>
                  </a:lnTo>
                  <a:cubicBezTo>
                    <a:pt x="0" y="272"/>
                    <a:pt x="0" y="379"/>
                    <a:pt x="60" y="438"/>
                  </a:cubicBezTo>
                  <a:cubicBezTo>
                    <a:pt x="95" y="462"/>
                    <a:pt x="143" y="486"/>
                    <a:pt x="167" y="486"/>
                  </a:cubicBezTo>
                  <a:cubicBezTo>
                    <a:pt x="202" y="486"/>
                    <a:pt x="238" y="462"/>
                    <a:pt x="274" y="438"/>
                  </a:cubicBezTo>
                  <a:lnTo>
                    <a:pt x="441" y="272"/>
                  </a:lnTo>
                  <a:cubicBezTo>
                    <a:pt x="500" y="212"/>
                    <a:pt x="500" y="105"/>
                    <a:pt x="441" y="45"/>
                  </a:cubicBezTo>
                  <a:cubicBezTo>
                    <a:pt x="411" y="16"/>
                    <a:pt x="369" y="1"/>
                    <a:pt x="327" y="1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 anchor="ctr" bIns="121900" lIns="121900" rIns="121900" tIns="121900" wrap="square">
              <a:noAutofit/>
            </a:bodyPr>
            <a:p>
              <a:pPr indent="0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b="false" baseline="0" cap="none" i="false" spc="0" strike="noStrike" sz="1867" u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hidden="false" id="146" name="Shape 146"/>
            <p:cNvSpPr txBox="false"/>
            <p:nvPr isPhoto="false"/>
          </p:nvSpPr>
          <p:spPr>
            <a:xfrm flipH="false" flipV="false" rot="0">
              <a:off x="111915" y="242608"/>
              <a:ext cx="35604" cy="25791"/>
            </a:xfrm>
            <a:custGeom>
              <a:avLst/>
              <a:gdLst>
                <a:gd fmla="val 0" name="OXMLTextRectL"/>
                <a:gd fmla="val 0" name="OXMLTextRectT"/>
                <a:gd fmla="val w" name="OXMLTextRectR"/>
                <a:gd fmla="val h" name="OXMLTextRectB"/>
                <a:gd fmla="*/ OXMLTextRectL 1 w" name="COTextRectL"/>
                <a:gd fmla="*/ OXMLTextRectT 1 h" name="COTextRectT"/>
                <a:gd fmla="*/ OXMLTextRectR 1 w" name="COTextRectR"/>
                <a:gd fmla="*/ OXMLTextRectB 1 h" name="COTextRectB"/>
                <a:gd fmla="val 0" name="ODFLeft"/>
                <a:gd fmla="val 0" name="ODFTop"/>
                <a:gd fmla="val 572" name="ODFRight"/>
                <a:gd fmla="val 396" name="ODFBottom"/>
                <a:gd fmla="val 572" name="ODFWidth"/>
                <a:gd fmla="val 396" name="ODFHeight"/>
              </a:gdLst>
              <a:rect b="OXMLTextRectB" l="OXMLTextRectL" r="OXMLTextRectR" t="OXMLTextRectT"/>
              <a:pathLst>
                <a:path fill="norm" h="396" stroke="true" w="572">
                  <a:moveTo>
                    <a:pt x="179" y="0"/>
                  </a:moveTo>
                  <a:cubicBezTo>
                    <a:pt x="125" y="0"/>
                    <a:pt x="71" y="33"/>
                    <a:pt x="36" y="86"/>
                  </a:cubicBezTo>
                  <a:cubicBezTo>
                    <a:pt x="0" y="157"/>
                    <a:pt x="36" y="252"/>
                    <a:pt x="107" y="288"/>
                  </a:cubicBezTo>
                  <a:lnTo>
                    <a:pt x="322" y="383"/>
                  </a:lnTo>
                  <a:cubicBezTo>
                    <a:pt x="333" y="395"/>
                    <a:pt x="357" y="395"/>
                    <a:pt x="381" y="395"/>
                  </a:cubicBezTo>
                  <a:cubicBezTo>
                    <a:pt x="429" y="395"/>
                    <a:pt x="500" y="371"/>
                    <a:pt x="524" y="312"/>
                  </a:cubicBezTo>
                  <a:cubicBezTo>
                    <a:pt x="572" y="217"/>
                    <a:pt x="524" y="133"/>
                    <a:pt x="453" y="98"/>
                  </a:cubicBezTo>
                  <a:lnTo>
                    <a:pt x="238" y="14"/>
                  </a:lnTo>
                  <a:cubicBezTo>
                    <a:pt x="219" y="5"/>
                    <a:pt x="199" y="0"/>
                    <a:pt x="179" y="0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 anchor="ctr" bIns="121900" lIns="121900" rIns="121900" tIns="121900" wrap="square">
              <a:noAutofit/>
            </a:bodyPr>
            <a:p>
              <a:pPr indent="0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b="false" baseline="0" cap="none" i="false" spc="0" strike="noStrike" sz="1867" u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hidden="false" id="147" name="Shape 147"/>
            <p:cNvSpPr txBox="false"/>
            <p:nvPr isPhoto="false"/>
          </p:nvSpPr>
          <p:spPr>
            <a:xfrm flipH="false" flipV="false" rot="0">
              <a:off x="511338" y="419761"/>
              <a:ext cx="34173" cy="26182"/>
            </a:xfrm>
            <a:custGeom>
              <a:avLst/>
              <a:gdLst>
                <a:gd fmla="val 0" name="OXMLTextRectL"/>
                <a:gd fmla="val 0" name="OXMLTextRectT"/>
                <a:gd fmla="val w" name="OXMLTextRectR"/>
                <a:gd fmla="val h" name="OXMLTextRectB"/>
                <a:gd fmla="*/ OXMLTextRectL 1 w" name="COTextRectL"/>
                <a:gd fmla="*/ OXMLTextRectT 1 h" name="COTextRectT"/>
                <a:gd fmla="*/ OXMLTextRectR 1 w" name="COTextRectR"/>
                <a:gd fmla="*/ OXMLTextRectB 1 h" name="COTextRectB"/>
                <a:gd fmla="val 0" name="ODFLeft"/>
                <a:gd fmla="val 0" name="ODFTop"/>
                <a:gd fmla="val 549" name="ODFRight"/>
                <a:gd fmla="val 402" name="ODFBottom"/>
                <a:gd fmla="val 549" name="ODFWidth"/>
                <a:gd fmla="val 402" name="ODFHeight"/>
              </a:gdLst>
              <a:rect b="OXMLTextRectB" l="OXMLTextRectL" r="OXMLTextRectR" t="OXMLTextRectT"/>
              <a:pathLst>
                <a:path fill="norm" h="402" stroke="true" w="549">
                  <a:moveTo>
                    <a:pt x="184" y="0"/>
                  </a:moveTo>
                  <a:cubicBezTo>
                    <a:pt x="125" y="0"/>
                    <a:pt x="63" y="29"/>
                    <a:pt x="36" y="92"/>
                  </a:cubicBezTo>
                  <a:cubicBezTo>
                    <a:pt x="1" y="164"/>
                    <a:pt x="36" y="247"/>
                    <a:pt x="108" y="295"/>
                  </a:cubicBezTo>
                  <a:lnTo>
                    <a:pt x="310" y="390"/>
                  </a:lnTo>
                  <a:cubicBezTo>
                    <a:pt x="334" y="402"/>
                    <a:pt x="358" y="402"/>
                    <a:pt x="370" y="402"/>
                  </a:cubicBezTo>
                  <a:cubicBezTo>
                    <a:pt x="429" y="402"/>
                    <a:pt x="489" y="366"/>
                    <a:pt x="524" y="307"/>
                  </a:cubicBezTo>
                  <a:cubicBezTo>
                    <a:pt x="548" y="235"/>
                    <a:pt x="524" y="140"/>
                    <a:pt x="453" y="104"/>
                  </a:cubicBezTo>
                  <a:lnTo>
                    <a:pt x="239" y="9"/>
                  </a:lnTo>
                  <a:cubicBezTo>
                    <a:pt x="221" y="3"/>
                    <a:pt x="203" y="0"/>
                    <a:pt x="184" y="0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 anchor="ctr" bIns="121900" lIns="121900" rIns="121900" tIns="121900" wrap="square">
              <a:noAutofit/>
            </a:bodyPr>
            <a:p>
              <a:pPr indent="0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b="false" baseline="0" cap="none" i="false" spc="0" strike="noStrike" sz="1867" u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hidden="false" id="148" name="Shape 148"/>
            <p:cNvSpPr txBox="false"/>
            <p:nvPr isPhoto="false"/>
          </p:nvSpPr>
          <p:spPr>
            <a:xfrm flipH="false" flipV="false" rot="0">
              <a:off x="400917" y="118536"/>
              <a:ext cx="27512" cy="33540"/>
            </a:xfrm>
            <a:custGeom>
              <a:avLst/>
              <a:gdLst>
                <a:gd fmla="val 0" name="OXMLTextRectL"/>
                <a:gd fmla="val 0" name="OXMLTextRectT"/>
                <a:gd fmla="val w" name="OXMLTextRectR"/>
                <a:gd fmla="val h" name="OXMLTextRectB"/>
                <a:gd fmla="*/ OXMLTextRectL 1 w" name="COTextRectL"/>
                <a:gd fmla="*/ OXMLTextRectT 1 h" name="COTextRectT"/>
                <a:gd fmla="*/ OXMLTextRectR 1 w" name="COTextRectR"/>
                <a:gd fmla="*/ OXMLTextRectB 1 h" name="COTextRectB"/>
                <a:gd fmla="val 0" name="ODFLeft"/>
                <a:gd fmla="val 0" name="ODFTop"/>
                <a:gd fmla="val 442" name="ODFRight"/>
                <a:gd fmla="val 515" name="ODFBottom"/>
                <a:gd fmla="val 442" name="ODFWidth"/>
                <a:gd fmla="val 515" name="ODFHeight"/>
              </a:gdLst>
              <a:rect b="OXMLTextRectB" l="OXMLTextRectL" r="OXMLTextRectR" t="OXMLTextRectT"/>
              <a:pathLst>
                <a:path fill="norm" h="515" stroke="true" w="442">
                  <a:moveTo>
                    <a:pt x="273" y="0"/>
                  </a:moveTo>
                  <a:cubicBezTo>
                    <a:pt x="215" y="0"/>
                    <a:pt x="154" y="33"/>
                    <a:pt x="120" y="86"/>
                  </a:cubicBezTo>
                  <a:lnTo>
                    <a:pt x="36" y="288"/>
                  </a:lnTo>
                  <a:cubicBezTo>
                    <a:pt x="1" y="371"/>
                    <a:pt x="36" y="455"/>
                    <a:pt x="108" y="502"/>
                  </a:cubicBezTo>
                  <a:cubicBezTo>
                    <a:pt x="120" y="514"/>
                    <a:pt x="155" y="514"/>
                    <a:pt x="167" y="514"/>
                  </a:cubicBezTo>
                  <a:cubicBezTo>
                    <a:pt x="227" y="514"/>
                    <a:pt x="286" y="490"/>
                    <a:pt x="322" y="431"/>
                  </a:cubicBezTo>
                  <a:lnTo>
                    <a:pt x="405" y="217"/>
                  </a:lnTo>
                  <a:cubicBezTo>
                    <a:pt x="441" y="145"/>
                    <a:pt x="405" y="50"/>
                    <a:pt x="334" y="14"/>
                  </a:cubicBezTo>
                  <a:cubicBezTo>
                    <a:pt x="315" y="5"/>
                    <a:pt x="294" y="0"/>
                    <a:pt x="273" y="0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 anchor="ctr" bIns="121900" lIns="121900" rIns="121900" tIns="121900" wrap="square">
              <a:noAutofit/>
            </a:bodyPr>
            <a:p>
              <a:pPr indent="0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b="false" baseline="0" cap="none" i="false" spc="0" strike="noStrike" sz="1867" u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hidden="false" id="149" name="Shape 149"/>
            <p:cNvSpPr txBox="false"/>
            <p:nvPr isPhoto="false"/>
          </p:nvSpPr>
          <p:spPr>
            <a:xfrm flipH="false" flipV="false" rot="0">
              <a:off x="230490" y="536082"/>
              <a:ext cx="28196" cy="33931"/>
            </a:xfrm>
            <a:custGeom>
              <a:avLst/>
              <a:gdLst>
                <a:gd fmla="val 0" name="OXMLTextRectL"/>
                <a:gd fmla="val 0" name="OXMLTextRectT"/>
                <a:gd fmla="val w" name="OXMLTextRectR"/>
                <a:gd fmla="val h" name="OXMLTextRectB"/>
                <a:gd fmla="*/ OXMLTextRectL 1 w" name="COTextRectL"/>
                <a:gd fmla="*/ OXMLTextRectT 1 h" name="COTextRectT"/>
                <a:gd fmla="*/ OXMLTextRectR 1 w" name="COTextRectR"/>
                <a:gd fmla="*/ OXMLTextRectB 1 h" name="COTextRectB"/>
                <a:gd fmla="val 0" name="ODFLeft"/>
                <a:gd fmla="val 0" name="ODFTop"/>
                <a:gd fmla="val 453" name="ODFRight"/>
                <a:gd fmla="val 521" name="ODFBottom"/>
                <a:gd fmla="val 453" name="ODFWidth"/>
                <a:gd fmla="val 521" name="ODFHeight"/>
              </a:gdLst>
              <a:rect b="OXMLTextRectB" l="OXMLTextRectL" r="OXMLTextRectR" t="OXMLTextRectT"/>
              <a:pathLst>
                <a:path fill="norm" h="521" stroke="true" w="453">
                  <a:moveTo>
                    <a:pt x="290" y="0"/>
                  </a:moveTo>
                  <a:cubicBezTo>
                    <a:pt x="231" y="0"/>
                    <a:pt x="170" y="29"/>
                    <a:pt x="143" y="92"/>
                  </a:cubicBezTo>
                  <a:lnTo>
                    <a:pt x="48" y="295"/>
                  </a:lnTo>
                  <a:cubicBezTo>
                    <a:pt x="0" y="366"/>
                    <a:pt x="48" y="473"/>
                    <a:pt x="119" y="509"/>
                  </a:cubicBezTo>
                  <a:cubicBezTo>
                    <a:pt x="143" y="521"/>
                    <a:pt x="167" y="521"/>
                    <a:pt x="179" y="521"/>
                  </a:cubicBezTo>
                  <a:cubicBezTo>
                    <a:pt x="238" y="521"/>
                    <a:pt x="298" y="485"/>
                    <a:pt x="333" y="426"/>
                  </a:cubicBezTo>
                  <a:lnTo>
                    <a:pt x="417" y="223"/>
                  </a:lnTo>
                  <a:cubicBezTo>
                    <a:pt x="453" y="152"/>
                    <a:pt x="417" y="56"/>
                    <a:pt x="345" y="9"/>
                  </a:cubicBezTo>
                  <a:cubicBezTo>
                    <a:pt x="328" y="3"/>
                    <a:pt x="309" y="0"/>
                    <a:pt x="290" y="0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 anchor="ctr" bIns="121900" lIns="121900" rIns="121900" tIns="121900" wrap="square">
              <a:noAutofit/>
            </a:bodyPr>
            <a:p>
              <a:pPr indent="0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b="false" baseline="0" cap="none" i="false" spc="0" strike="noStrike" sz="1867" u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hidden="false" id="150" name="Shape 150"/>
            <p:cNvSpPr txBox="false"/>
            <p:nvPr isPhoto="false"/>
          </p:nvSpPr>
          <p:spPr>
            <a:xfrm flipH="false" flipV="false" rot="0">
              <a:off x="234163" y="115541"/>
              <a:ext cx="28259" cy="34975"/>
            </a:xfrm>
            <a:custGeom>
              <a:avLst/>
              <a:gdLst>
                <a:gd fmla="val 0" name="OXMLTextRectL"/>
                <a:gd fmla="val 0" name="OXMLTextRectT"/>
                <a:gd fmla="val w" name="OXMLTextRectR"/>
                <a:gd fmla="val h" name="OXMLTextRectB"/>
                <a:gd fmla="*/ OXMLTextRectL 1 w" name="COTextRectL"/>
                <a:gd fmla="*/ OXMLTextRectT 1 h" name="COTextRectT"/>
                <a:gd fmla="*/ OXMLTextRectR 1 w" name="COTextRectR"/>
                <a:gd fmla="*/ OXMLTextRectB 1 h" name="COTextRectB"/>
                <a:gd fmla="val 0" name="ODFLeft"/>
                <a:gd fmla="val 0" name="ODFTop"/>
                <a:gd fmla="val 454" name="ODFRight"/>
                <a:gd fmla="val 537" name="ODFBottom"/>
                <a:gd fmla="val 454" name="ODFWidth"/>
                <a:gd fmla="val 537" name="ODFHeight"/>
              </a:gdLst>
              <a:rect b="OXMLTextRectB" l="OXMLTextRectL" r="OXMLTextRectR" t="OXMLTextRectT"/>
              <a:pathLst>
                <a:path fill="norm" h="537" stroke="true" w="454">
                  <a:moveTo>
                    <a:pt x="184" y="0"/>
                  </a:moveTo>
                  <a:cubicBezTo>
                    <a:pt x="164" y="0"/>
                    <a:pt x="142" y="4"/>
                    <a:pt x="120" y="13"/>
                  </a:cubicBezTo>
                  <a:cubicBezTo>
                    <a:pt x="48" y="36"/>
                    <a:pt x="1" y="132"/>
                    <a:pt x="36" y="215"/>
                  </a:cubicBezTo>
                  <a:lnTo>
                    <a:pt x="120" y="429"/>
                  </a:lnTo>
                  <a:cubicBezTo>
                    <a:pt x="155" y="501"/>
                    <a:pt x="215" y="536"/>
                    <a:pt x="274" y="536"/>
                  </a:cubicBezTo>
                  <a:cubicBezTo>
                    <a:pt x="286" y="536"/>
                    <a:pt x="322" y="536"/>
                    <a:pt x="334" y="513"/>
                  </a:cubicBezTo>
                  <a:cubicBezTo>
                    <a:pt x="405" y="489"/>
                    <a:pt x="453" y="394"/>
                    <a:pt x="417" y="310"/>
                  </a:cubicBezTo>
                  <a:lnTo>
                    <a:pt x="334" y="96"/>
                  </a:lnTo>
                  <a:cubicBezTo>
                    <a:pt x="307" y="41"/>
                    <a:pt x="251" y="0"/>
                    <a:pt x="184" y="0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 anchor="ctr" bIns="121900" lIns="121900" rIns="121900" tIns="121900" wrap="square">
              <a:noAutofit/>
            </a:bodyPr>
            <a:p>
              <a:pPr indent="0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b="false" baseline="0" cap="none" i="false" spc="0" strike="noStrike" sz="1867" u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hidden="false" id="151" name="Shape 151"/>
            <p:cNvSpPr txBox="false"/>
            <p:nvPr isPhoto="false"/>
          </p:nvSpPr>
          <p:spPr>
            <a:xfrm flipH="false" flipV="false" rot="0">
              <a:off x="396497" y="537711"/>
              <a:ext cx="27449" cy="33868"/>
            </a:xfrm>
            <a:custGeom>
              <a:avLst/>
              <a:gdLst>
                <a:gd fmla="val 0" name="OXMLTextRectL"/>
                <a:gd fmla="val 0" name="OXMLTextRectT"/>
                <a:gd fmla="val w" name="OXMLTextRectR"/>
                <a:gd fmla="val h" name="OXMLTextRectB"/>
                <a:gd fmla="*/ OXMLTextRectL 1 w" name="COTextRectL"/>
                <a:gd fmla="*/ OXMLTextRectT 1 h" name="COTextRectT"/>
                <a:gd fmla="*/ OXMLTextRectR 1 w" name="COTextRectR"/>
                <a:gd fmla="*/ OXMLTextRectB 1 h" name="COTextRectB"/>
                <a:gd fmla="val 0" name="ODFLeft"/>
                <a:gd fmla="val 0" name="ODFTop"/>
                <a:gd fmla="val 441" name="ODFRight"/>
                <a:gd fmla="val 520" name="ODFBottom"/>
                <a:gd fmla="val 441" name="ODFWidth"/>
                <a:gd fmla="val 520" name="ODFHeight"/>
              </a:gdLst>
              <a:rect b="OXMLTextRectB" l="OXMLTextRectL" r="OXMLTextRectR" t="OXMLTextRectT"/>
              <a:pathLst>
                <a:path fill="norm" h="520" stroke="true" w="441">
                  <a:moveTo>
                    <a:pt x="195" y="0"/>
                  </a:moveTo>
                  <a:cubicBezTo>
                    <a:pt x="171" y="0"/>
                    <a:pt x="146" y="6"/>
                    <a:pt x="119" y="20"/>
                  </a:cubicBezTo>
                  <a:cubicBezTo>
                    <a:pt x="48" y="43"/>
                    <a:pt x="0" y="139"/>
                    <a:pt x="24" y="222"/>
                  </a:cubicBezTo>
                  <a:lnTo>
                    <a:pt x="119" y="436"/>
                  </a:lnTo>
                  <a:cubicBezTo>
                    <a:pt x="155" y="496"/>
                    <a:pt x="214" y="520"/>
                    <a:pt x="274" y="520"/>
                  </a:cubicBezTo>
                  <a:cubicBezTo>
                    <a:pt x="286" y="520"/>
                    <a:pt x="310" y="520"/>
                    <a:pt x="322" y="508"/>
                  </a:cubicBezTo>
                  <a:cubicBezTo>
                    <a:pt x="405" y="472"/>
                    <a:pt x="441" y="389"/>
                    <a:pt x="417" y="293"/>
                  </a:cubicBezTo>
                  <a:lnTo>
                    <a:pt x="322" y="91"/>
                  </a:lnTo>
                  <a:cubicBezTo>
                    <a:pt x="304" y="39"/>
                    <a:pt x="256" y="0"/>
                    <a:pt x="195" y="0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 anchor="ctr" bIns="121900" lIns="121900" rIns="121900" tIns="121900" wrap="square">
              <a:noAutofit/>
            </a:bodyPr>
            <a:p>
              <a:pPr indent="0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b="false" baseline="0" cap="none" i="false" spc="0" strike="noStrike" sz="1867" u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hidden="false" id="152" name="Shape 152"/>
            <p:cNvSpPr txBox="false"/>
            <p:nvPr isPhoto="false"/>
          </p:nvSpPr>
          <p:spPr>
            <a:xfrm flipH="false" flipV="false" rot="0">
              <a:off x="513579" y="245344"/>
              <a:ext cx="34857" cy="26898"/>
            </a:xfrm>
            <a:custGeom>
              <a:avLst/>
              <a:gdLst>
                <a:gd fmla="val 0" name="OXMLTextRectL"/>
                <a:gd fmla="val 0" name="OXMLTextRectT"/>
                <a:gd fmla="val w" name="OXMLTextRectR"/>
                <a:gd fmla="val h" name="OXMLTextRectB"/>
                <a:gd fmla="*/ OXMLTextRectL 1 w" name="COTextRectL"/>
                <a:gd fmla="*/ OXMLTextRectT 1 h" name="COTextRectT"/>
                <a:gd fmla="*/ OXMLTextRectR 1 w" name="COTextRectR"/>
                <a:gd fmla="*/ OXMLTextRectB 1 h" name="COTextRectB"/>
                <a:gd fmla="val 0" name="ODFLeft"/>
                <a:gd fmla="val 0" name="ODFTop"/>
                <a:gd fmla="val 560" name="ODFRight"/>
                <a:gd fmla="val 413" name="ODFBottom"/>
                <a:gd fmla="val 560" name="ODFWidth"/>
                <a:gd fmla="val 413" name="ODFHeight"/>
              </a:gdLst>
              <a:rect b="OXMLTextRectB" l="OXMLTextRectL" r="OXMLTextRectR" t="OXMLTextRectT"/>
              <a:pathLst>
                <a:path fill="norm" h="413" stroke="true" w="560">
                  <a:moveTo>
                    <a:pt x="378" y="1"/>
                  </a:moveTo>
                  <a:cubicBezTo>
                    <a:pt x="360" y="1"/>
                    <a:pt x="341" y="3"/>
                    <a:pt x="322" y="8"/>
                  </a:cubicBezTo>
                  <a:lnTo>
                    <a:pt x="119" y="103"/>
                  </a:lnTo>
                  <a:cubicBezTo>
                    <a:pt x="36" y="127"/>
                    <a:pt x="0" y="222"/>
                    <a:pt x="24" y="306"/>
                  </a:cubicBezTo>
                  <a:cubicBezTo>
                    <a:pt x="60" y="365"/>
                    <a:pt x="96" y="413"/>
                    <a:pt x="179" y="413"/>
                  </a:cubicBezTo>
                  <a:cubicBezTo>
                    <a:pt x="191" y="413"/>
                    <a:pt x="215" y="413"/>
                    <a:pt x="227" y="401"/>
                  </a:cubicBezTo>
                  <a:lnTo>
                    <a:pt x="441" y="306"/>
                  </a:lnTo>
                  <a:cubicBezTo>
                    <a:pt x="512" y="282"/>
                    <a:pt x="560" y="187"/>
                    <a:pt x="524" y="103"/>
                  </a:cubicBezTo>
                  <a:cubicBezTo>
                    <a:pt x="505" y="37"/>
                    <a:pt x="449" y="1"/>
                    <a:pt x="378" y="1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 anchor="ctr" bIns="121900" lIns="121900" rIns="121900" tIns="121900" wrap="square">
              <a:noAutofit/>
            </a:bodyPr>
            <a:p>
              <a:pPr indent="0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b="false" baseline="0" cap="none" i="false" spc="0" strike="noStrike" sz="1867" u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hidden="false" id="153" name="Shape 153"/>
            <p:cNvSpPr txBox="false"/>
            <p:nvPr isPhoto="false"/>
          </p:nvSpPr>
          <p:spPr>
            <a:xfrm flipH="false" flipV="false" rot="0">
              <a:off x="110421" y="416049"/>
              <a:ext cx="34857" cy="26051"/>
            </a:xfrm>
            <a:custGeom>
              <a:avLst/>
              <a:gdLst>
                <a:gd fmla="val 0" name="OXMLTextRectL"/>
                <a:gd fmla="val 0" name="OXMLTextRectT"/>
                <a:gd fmla="val w" name="OXMLTextRectR"/>
                <a:gd fmla="val h" name="OXMLTextRectB"/>
                <a:gd fmla="*/ OXMLTextRectL 1 w" name="COTextRectL"/>
                <a:gd fmla="*/ OXMLTextRectT 1 h" name="COTextRectT"/>
                <a:gd fmla="*/ OXMLTextRectR 1 w" name="COTextRectR"/>
                <a:gd fmla="*/ OXMLTextRectB 1 h" name="COTextRectB"/>
                <a:gd fmla="val 0" name="ODFLeft"/>
                <a:gd fmla="val 0" name="ODFTop"/>
                <a:gd fmla="val 560" name="ODFRight"/>
                <a:gd fmla="val 400" name="ODFBottom"/>
                <a:gd fmla="val 560" name="ODFWidth"/>
                <a:gd fmla="val 400" name="ODFHeight"/>
              </a:gdLst>
              <a:rect b="OXMLTextRectB" l="OXMLTextRectL" r="OXMLTextRectR" t="OXMLTextRectT"/>
              <a:pathLst>
                <a:path fill="norm" h="400" stroke="true" w="560">
                  <a:moveTo>
                    <a:pt x="372" y="0"/>
                  </a:moveTo>
                  <a:cubicBezTo>
                    <a:pt x="356" y="0"/>
                    <a:pt x="339" y="2"/>
                    <a:pt x="322" y="6"/>
                  </a:cubicBezTo>
                  <a:lnTo>
                    <a:pt x="119" y="102"/>
                  </a:lnTo>
                  <a:cubicBezTo>
                    <a:pt x="48" y="125"/>
                    <a:pt x="0" y="221"/>
                    <a:pt x="24" y="304"/>
                  </a:cubicBezTo>
                  <a:cubicBezTo>
                    <a:pt x="60" y="364"/>
                    <a:pt x="119" y="399"/>
                    <a:pt x="179" y="399"/>
                  </a:cubicBezTo>
                  <a:cubicBezTo>
                    <a:pt x="191" y="399"/>
                    <a:pt x="227" y="399"/>
                    <a:pt x="238" y="387"/>
                  </a:cubicBezTo>
                  <a:lnTo>
                    <a:pt x="441" y="292"/>
                  </a:lnTo>
                  <a:cubicBezTo>
                    <a:pt x="512" y="268"/>
                    <a:pt x="560" y="173"/>
                    <a:pt x="536" y="90"/>
                  </a:cubicBezTo>
                  <a:cubicBezTo>
                    <a:pt x="507" y="41"/>
                    <a:pt x="445" y="0"/>
                    <a:pt x="372" y="0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 anchor="ctr" bIns="121900" lIns="121900" rIns="121900" tIns="121900" wrap="square">
              <a:noAutofit/>
            </a:bodyPr>
            <a:p>
              <a:pPr indent="0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b="false" baseline="0" cap="none" i="false" spc="0" strike="noStrike" sz="1867" u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hidden="false" id="154" name="Shape 154"/>
          <p:cNvSpPr txBox="false"/>
          <p:nvPr isPhoto="false"/>
        </p:nvSpPr>
        <p:spPr>
          <a:xfrm flipH="false" flipV="false" rot="0">
            <a:off x="9982200" y="2"/>
            <a:ext cx="2209800" cy="671274"/>
          </a:xfrm>
          <a:prstGeom prst="rect">
            <a:avLst/>
          </a:prstGeom>
          <a:solidFill>
            <a:srgbClr val="184179"/>
          </a:solidFill>
          <a:ln>
            <a:noFill/>
          </a:ln>
        </p:spPr>
        <p:txBody>
          <a:bodyPr anchor="ctr" bIns="45720" lIns="91440" rIns="91440" tIns="45720"/>
          <a:p>
            <a:pPr algn="ctr"/>
            <a:endParaRPr b="true">
              <a:solidFill>
                <a:srgbClr val="FFFFFF"/>
              </a:solidFill>
              <a:latin typeface="Century Gothic"/>
              <a:ea typeface="Century Gothic"/>
              <a:cs typeface="Century Gothic"/>
            </a:endParaRPr>
          </a:p>
        </p:txBody>
      </p:sp>
    </p:spTree>
  </p:cSld>
</p:sld>
</file>

<file path=ppt/theme/theme1.xml><?xml version="1.0" encoding="utf-8"?>
<a:theme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</a:gradFill>
      </a:bgFillStyleLst>
    </a:fmtScheme>
  </a:themeElements>
</a:theme>
</file>

<file path=ppt/theme/theme2.xml><?xml version="1.0" encoding="utf-8"?>
<a:theme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</a:gradFill>
      </a:bgFillStyleLst>
    </a:fmtScheme>
  </a:themeElements>
</a:theme>
</file>

<file path=ppt/theme/theme3.xml><?xml version="1.0" encoding="utf-8"?>
<a:theme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name="1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"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</a:gradFill>
      </a:fillStyleLst>
      <a:lnStyleLst>
        <a:ln w="9525">
          <a:prstDash val="solid"/>
        </a:ln>
        <a:ln w="25400">
          <a:prstDash val="solid"/>
        </a:ln>
        <a:ln w="38100"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</a:gradFill>
      </a:bgFillStyleLst>
    </a:fmtScheme>
  </a:themeElements>
</a:theme>
</file>

<file path=docProps/app.xml><?xml version="1.0" encoding="utf-8"?>
<Properties xmlns="http://schemas.openxmlformats.org/officeDocument/2006/extended-properties">
  <Template>Normal.dotm</Template>
  <TotalTime>0</TotalTime>
  <DocSecurity>0</DocSecurity>
  <ScaleCrop>false</ScaleCrop>
  <Application>MyOffice-CoreFramework-Android/36-1319.1058.9942.953.1@8a8e91c111ebc3e71a2a82a94b3d7700bb817fed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2025-03-17T06:45:18Z</dcterms:created>
  <dcterms:modified xsi:type="dcterms:W3CDTF">2025-03-27T07:04:14Z</dcterms:modified>
</cp:coreProperties>
</file>